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2" r:id="rId5"/>
  </p:sldMasterIdLst>
  <p:notesMasterIdLst>
    <p:notesMasterId r:id="rId26"/>
  </p:notesMasterIdLst>
  <p:sldIdLst>
    <p:sldId id="267" r:id="rId6"/>
    <p:sldId id="425" r:id="rId7"/>
    <p:sldId id="421" r:id="rId8"/>
    <p:sldId id="3249" r:id="rId9"/>
    <p:sldId id="3251" r:id="rId10"/>
    <p:sldId id="3252" r:id="rId11"/>
    <p:sldId id="3253" r:id="rId12"/>
    <p:sldId id="259" r:id="rId13"/>
    <p:sldId id="3254" r:id="rId14"/>
    <p:sldId id="258" r:id="rId15"/>
    <p:sldId id="3256" r:id="rId16"/>
    <p:sldId id="3257" r:id="rId17"/>
    <p:sldId id="2766" r:id="rId18"/>
    <p:sldId id="419" r:id="rId19"/>
    <p:sldId id="2767" r:id="rId20"/>
    <p:sldId id="3258" r:id="rId21"/>
    <p:sldId id="3259" r:id="rId22"/>
    <p:sldId id="2749" r:id="rId23"/>
    <p:sldId id="2750" r:id="rId24"/>
    <p:sldId id="274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6CF2C4-EDB2-4E81-ACF5-34C585A002FE}">
          <p14:sldIdLst>
            <p14:sldId id="267"/>
          </p14:sldIdLst>
        </p14:section>
        <p14:section name="Untitled Section" id="{0A376BB5-A940-4865-9F88-E75B64F0CF0B}">
          <p14:sldIdLst>
            <p14:sldId id="425"/>
            <p14:sldId id="421"/>
            <p14:sldId id="3249"/>
            <p14:sldId id="3251"/>
            <p14:sldId id="3252"/>
            <p14:sldId id="3253"/>
            <p14:sldId id="259"/>
            <p14:sldId id="3254"/>
            <p14:sldId id="258"/>
            <p14:sldId id="3256"/>
            <p14:sldId id="3257"/>
            <p14:sldId id="2766"/>
            <p14:sldId id="419"/>
            <p14:sldId id="2767"/>
            <p14:sldId id="3258"/>
            <p14:sldId id="3259"/>
            <p14:sldId id="2749"/>
            <p14:sldId id="2750"/>
            <p14:sldId id="2743"/>
          </p14:sldIdLst>
        </p14:section>
      </p14:sectionLst>
    </p:ext>
    <p:ext uri="{EFAFB233-063F-42B5-8137-9DF3F51BA10A}">
      <p15:sldGuideLst xmlns:p15="http://schemas.microsoft.com/office/powerpoint/2012/main">
        <p15:guide id="1" orient="horz" pos="414" userDrawn="1">
          <p15:clr>
            <a:srgbClr val="A4A3A4"/>
          </p15:clr>
        </p15:guide>
        <p15:guide id="2" pos="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6471"/>
    <a:srgbClr val="A40554"/>
    <a:srgbClr val="1FB9D5"/>
    <a:srgbClr val="FFA300"/>
    <a:srgbClr val="14B47E"/>
    <a:srgbClr val="9AC237"/>
    <a:srgbClr val="005271"/>
    <a:srgbClr val="E984A9"/>
    <a:srgbClr val="005A16"/>
    <a:srgbClr val="0074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18D53-CF58-4C5D-BEFB-F7300A7A3639}" v="50" dt="2023-07-13T08:26:22.045"/>
    <p1510:client id="{1E79F679-82D2-47A9-A957-F9A329BEC6B4}" v="1" dt="2023-07-13T08:28:29.149"/>
    <p1510:client id="{2DB498CD-3BB5-4878-9680-55D729B26FA4}" v="286" dt="2023-07-13T04:51:06.827"/>
    <p1510:client id="{788561D9-B46E-2E5E-EAF0-C714F83FF458}" v="19" dt="2023-07-13T08:25:15.3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60"/>
      </p:cViewPr>
      <p:guideLst>
        <p:guide orient="horz" pos="414"/>
        <p:guide pos="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8115F-A7B7-8549-B8CA-5F0CB3D679D6}" type="datetimeFigureOut">
              <a:rPr lang="en-US" smtClean="0"/>
              <a:t>6/10/2025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22F3C-ECED-BA4E-BEBC-B1A2D38E43AE}" type="slidenum">
              <a:rPr lang="en-US" smtClean="0"/>
              <a:t>‹#›</a:t>
            </a:fld>
            <a:endParaRPr lang="en-US"/>
          </a:p>
        </p:txBody>
      </p:sp>
    </p:spTree>
    <p:extLst>
      <p:ext uri="{BB962C8B-B14F-4D97-AF65-F5344CB8AC3E}">
        <p14:creationId xmlns:p14="http://schemas.microsoft.com/office/powerpoint/2010/main" val="1922451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422F3C-ECED-BA4E-BEBC-B1A2D38E43AE}" type="slidenum">
              <a:rPr lang="en-US" smtClean="0"/>
              <a:t>2</a:t>
            </a:fld>
            <a:endParaRPr lang="en-US"/>
          </a:p>
        </p:txBody>
      </p:sp>
    </p:spTree>
    <p:extLst>
      <p:ext uri="{BB962C8B-B14F-4D97-AF65-F5344CB8AC3E}">
        <p14:creationId xmlns:p14="http://schemas.microsoft.com/office/powerpoint/2010/main" val="3768434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global retail industry was valued at around USD 25.04 trillion in 2020</a:t>
            </a:r>
          </a:p>
          <a:p>
            <a:r>
              <a:rPr lang="en-IN"/>
              <a:t>$6.02 trillion in 2020</a:t>
            </a:r>
          </a:p>
          <a:p>
            <a:pPr>
              <a:buFont typeface="+mj-lt"/>
              <a:buAutoNum type="arabicPeriod"/>
            </a:pPr>
            <a:r>
              <a:rPr lang="en-IN"/>
              <a:t>United States: $22.68 trillion (5-6%)</a:t>
            </a:r>
          </a:p>
          <a:p>
            <a:pPr>
              <a:buFont typeface="+mj-lt"/>
              <a:buAutoNum type="arabicPeriod"/>
            </a:pPr>
            <a:r>
              <a:rPr lang="en-IN"/>
              <a:t>China: $16.64 trillion (20-25%)</a:t>
            </a:r>
          </a:p>
          <a:p>
            <a:pPr>
              <a:buFont typeface="+mj-lt"/>
              <a:buAutoNum type="arabicPeriod"/>
            </a:pPr>
            <a:r>
              <a:rPr lang="en-IN"/>
              <a:t>Japan: $5.08 trillion</a:t>
            </a:r>
          </a:p>
          <a:p>
            <a:pPr>
              <a:buFont typeface="+mj-lt"/>
              <a:buAutoNum type="arabicPeriod"/>
            </a:pPr>
            <a:r>
              <a:rPr lang="en-IN"/>
              <a:t>Germany: $4.00 trillion</a:t>
            </a:r>
          </a:p>
          <a:p>
            <a:pPr>
              <a:buFont typeface="+mj-lt"/>
              <a:buAutoNum type="arabicPeriod"/>
            </a:pPr>
            <a:r>
              <a:rPr lang="en-IN"/>
              <a:t>India: $3.05 trillion (10%)</a:t>
            </a:r>
          </a:p>
          <a:p>
            <a:pPr>
              <a:buFont typeface="+mj-lt"/>
              <a:buAutoNum type="arabicPeriod"/>
            </a:pPr>
            <a:r>
              <a:rPr lang="en-IN"/>
              <a:t>United Kingdom: $2.78 trillion</a:t>
            </a:r>
          </a:p>
          <a:p>
            <a:pPr>
              <a:buFont typeface="+mj-lt"/>
              <a:buAutoNum type="arabicPeriod"/>
            </a:pPr>
            <a:r>
              <a:rPr lang="en-IN"/>
              <a:t>France: $2.72 trillion</a:t>
            </a:r>
          </a:p>
          <a:p>
            <a:pPr>
              <a:buFont typeface="+mj-lt"/>
              <a:buAutoNum type="arabicPeriod"/>
            </a:pPr>
            <a:r>
              <a:rPr lang="en-IN"/>
              <a:t>Italy: $2.06 trillion</a:t>
            </a:r>
          </a:p>
          <a:p>
            <a:pPr>
              <a:buFont typeface="+mj-lt"/>
              <a:buAutoNum type="arabicPeriod"/>
            </a:pPr>
            <a:r>
              <a:rPr lang="en-IN"/>
              <a:t>Brazil: $1.47 trillion</a:t>
            </a:r>
          </a:p>
          <a:p>
            <a:pPr>
              <a:buFont typeface="+mj-lt"/>
              <a:buAutoNum type="arabicPeriod"/>
            </a:pPr>
            <a:r>
              <a:rPr lang="en-IN"/>
              <a:t>Canada: $1.46 trillion</a:t>
            </a:r>
          </a:p>
          <a:p>
            <a:endParaRPr lang="en-US"/>
          </a:p>
          <a:p>
            <a:r>
              <a:rPr lang="en-IN"/>
              <a:t>It's important to note that the retail industry's GDP contribution extends beyond the direct sales of goods and services. It also includes related activities such as employment generation, investment in retail infrastructure, and the multiplier effect on other sectors of the economy, such as manufacturing and services.</a:t>
            </a:r>
          </a:p>
          <a:p>
            <a:endParaRPr lang="en-IN"/>
          </a:p>
          <a:p>
            <a:r>
              <a:rPr lang="en-US"/>
              <a:t>What is Fad?</a:t>
            </a:r>
          </a:p>
          <a:p>
            <a:endParaRPr lang="en-US"/>
          </a:p>
          <a:p>
            <a:r>
              <a:rPr lang="en-US"/>
              <a:t>Fad Color: Pastel Color, Neon, Metallic, Transparent</a:t>
            </a:r>
          </a:p>
          <a:p>
            <a:endParaRPr lang="en-US"/>
          </a:p>
          <a:p>
            <a:r>
              <a:rPr lang="en-US"/>
              <a:t>Fad Pattern: Bohemian Style, Tie-dye, Camouflage</a:t>
            </a:r>
          </a:p>
          <a:p>
            <a:endParaRPr lang="en-US"/>
          </a:p>
          <a:p>
            <a:r>
              <a:rPr lang="en-US"/>
              <a:t>Fad Fabric: Mesh, Velvet, French Terry</a:t>
            </a:r>
          </a:p>
          <a:p>
            <a:endParaRPr lang="en-US"/>
          </a:p>
          <a:p>
            <a:r>
              <a:rPr lang="en-US"/>
              <a:t>Fad Item: Animal Patterned Shirt, Tie-dye Jeans, Tennis Skirt</a:t>
            </a:r>
          </a:p>
          <a:p>
            <a:endParaRPr lang="en-US"/>
          </a:p>
          <a:p>
            <a:r>
              <a:rPr lang="en-US"/>
              <a:t>What is Fashion?</a:t>
            </a:r>
          </a:p>
          <a:p>
            <a:endParaRPr lang="en-US"/>
          </a:p>
          <a:p>
            <a:r>
              <a:rPr lang="en-US"/>
              <a:t>Fashion Color: Ivory, Beige, Brown, Khaki, Navy</a:t>
            </a:r>
          </a:p>
          <a:p>
            <a:endParaRPr lang="en-US"/>
          </a:p>
          <a:p>
            <a:r>
              <a:rPr lang="en-US"/>
              <a:t>Fashion Pattern: Printed T-shirt, Animal Print, Floral Print</a:t>
            </a:r>
          </a:p>
          <a:p>
            <a:endParaRPr lang="en-US"/>
          </a:p>
          <a:p>
            <a:r>
              <a:rPr lang="en-US"/>
              <a:t>Fashion Fabric: Corduroy, Jersey, Chiffon</a:t>
            </a:r>
          </a:p>
          <a:p>
            <a:endParaRPr lang="en-US"/>
          </a:p>
          <a:p>
            <a:r>
              <a:rPr lang="en-US"/>
              <a:t>Fashion Item: Crop Top, Skinny Jeans, Squared Toe Sandals</a:t>
            </a:r>
          </a:p>
          <a:p>
            <a:endParaRPr lang="en-US"/>
          </a:p>
          <a:p>
            <a:r>
              <a:rPr lang="en-US"/>
              <a:t>What is Classic?</a:t>
            </a:r>
          </a:p>
          <a:p>
            <a:endParaRPr lang="en-US"/>
          </a:p>
          <a:p>
            <a:r>
              <a:rPr lang="en-US"/>
              <a:t>Classic Color: Black, Gray, White (Achromatic Colors)</a:t>
            </a:r>
          </a:p>
          <a:p>
            <a:endParaRPr lang="en-US"/>
          </a:p>
          <a:p>
            <a:r>
              <a:rPr lang="en-US"/>
              <a:t>Classic Pattern: Plain, Polka Dot, Stripe, Check</a:t>
            </a:r>
          </a:p>
          <a:p>
            <a:endParaRPr lang="en-US"/>
          </a:p>
          <a:p>
            <a:r>
              <a:rPr lang="en-US"/>
              <a:t>Classic Fabric: Denim, Leather, Silk/Satin, Lace</a:t>
            </a:r>
          </a:p>
          <a:p>
            <a:endParaRPr lang="en-US"/>
          </a:p>
          <a:p>
            <a:r>
              <a:rPr lang="en-US"/>
              <a:t>Classic Item: Trench Coat, Blazer, White Shirt, Pencil Skirt</a:t>
            </a:r>
          </a:p>
          <a:p>
            <a:endParaRPr lang="en-US"/>
          </a:p>
          <a:p>
            <a:endParaRPr lang="en-US"/>
          </a:p>
        </p:txBody>
      </p:sp>
      <p:sp>
        <p:nvSpPr>
          <p:cNvPr id="4" name="Slide Number Placeholder 3"/>
          <p:cNvSpPr>
            <a:spLocks noGrp="1"/>
          </p:cNvSpPr>
          <p:nvPr>
            <p:ph type="sldNum" sz="quarter" idx="5"/>
          </p:nvPr>
        </p:nvSpPr>
        <p:spPr/>
        <p:txBody>
          <a:bodyPr/>
          <a:lstStyle/>
          <a:p>
            <a:fld id="{25422F3C-ECED-BA4E-BEBC-B1A2D38E43AE}" type="slidenum">
              <a:rPr lang="en-US" smtClean="0"/>
              <a:t>3</a:t>
            </a:fld>
            <a:endParaRPr lang="en-US"/>
          </a:p>
        </p:txBody>
      </p:sp>
    </p:spTree>
    <p:extLst>
      <p:ext uri="{BB962C8B-B14F-4D97-AF65-F5344CB8AC3E}">
        <p14:creationId xmlns:p14="http://schemas.microsoft.com/office/powerpoint/2010/main" val="187264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Aptos’ client (Vertically Integrated) – True Religion, Tumi, New Balance, Converse, Crocs</a:t>
            </a:r>
          </a:p>
        </p:txBody>
      </p:sp>
      <p:sp>
        <p:nvSpPr>
          <p:cNvPr id="4" name="Slide Number Placeholder 3"/>
          <p:cNvSpPr>
            <a:spLocks noGrp="1"/>
          </p:cNvSpPr>
          <p:nvPr>
            <p:ph type="sldNum" sz="quarter" idx="5"/>
          </p:nvPr>
        </p:nvSpPr>
        <p:spPr/>
        <p:txBody>
          <a:bodyPr/>
          <a:lstStyle/>
          <a:p>
            <a:fld id="{25422F3C-ECED-BA4E-BEBC-B1A2D38E43AE}" type="slidenum">
              <a:rPr lang="en-US" smtClean="0"/>
              <a:t>10</a:t>
            </a:fld>
            <a:endParaRPr lang="en-US"/>
          </a:p>
        </p:txBody>
      </p:sp>
    </p:spTree>
    <p:extLst>
      <p:ext uri="{BB962C8B-B14F-4D97-AF65-F5344CB8AC3E}">
        <p14:creationId xmlns:p14="http://schemas.microsoft.com/office/powerpoint/2010/main" val="260818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C8F620-E2BD-3D42-9C7A-85AF2D9DDE03}" type="slidenum">
              <a:rPr lang="en-US" smtClean="0"/>
              <a:t>14</a:t>
            </a:fld>
            <a:endParaRPr lang="en-US"/>
          </a:p>
        </p:txBody>
      </p:sp>
    </p:spTree>
    <p:extLst>
      <p:ext uri="{BB962C8B-B14F-4D97-AF65-F5344CB8AC3E}">
        <p14:creationId xmlns:p14="http://schemas.microsoft.com/office/powerpoint/2010/main" val="412487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O2c</a:t>
            </a:r>
          </a:p>
          <a:p>
            <a:endParaRPr lang="en-US"/>
          </a:p>
          <a:p>
            <a:pPr algn="l"/>
            <a:r>
              <a:rPr lang="en-IN" b="1" i="0">
                <a:solidFill>
                  <a:srgbClr val="666666"/>
                </a:solidFill>
                <a:effectLst/>
                <a:latin typeface="Poppins" panose="020B0604020202020204" pitchFamily="34" charset="0"/>
              </a:rPr>
              <a:t>The customer places an order</a:t>
            </a:r>
          </a:p>
          <a:p>
            <a:pPr algn="l"/>
            <a:r>
              <a:rPr lang="en-IN" b="0" i="0">
                <a:solidFill>
                  <a:srgbClr val="666666"/>
                </a:solidFill>
                <a:effectLst/>
                <a:latin typeface="Poppins" panose="020B0604020202020204" pitchFamily="34" charset="0"/>
              </a:rPr>
              <a:t>	The O2C cycle starts the moment a customer places an order for any products or services.</a:t>
            </a:r>
          </a:p>
          <a:p>
            <a:pPr algn="l"/>
            <a:r>
              <a:rPr lang="en-IN" b="1" i="0">
                <a:solidFill>
                  <a:srgbClr val="666666"/>
                </a:solidFill>
                <a:effectLst/>
                <a:latin typeface="Poppins" panose="020B0604020202020204" pitchFamily="34" charset="0"/>
              </a:rPr>
              <a:t>The business </a:t>
            </a:r>
            <a:r>
              <a:rPr lang="en-IN" b="1" i="0" err="1">
                <a:solidFill>
                  <a:srgbClr val="666666"/>
                </a:solidFill>
                <a:effectLst/>
                <a:latin typeface="Poppins" panose="020B0604020202020204" pitchFamily="34" charset="0"/>
              </a:rPr>
              <a:t>fulfills</a:t>
            </a:r>
            <a:r>
              <a:rPr lang="en-IN" b="1" i="0">
                <a:solidFill>
                  <a:srgbClr val="666666"/>
                </a:solidFill>
                <a:effectLst/>
                <a:latin typeface="Poppins" panose="020B0604020202020204" pitchFamily="34" charset="0"/>
              </a:rPr>
              <a:t> the order</a:t>
            </a:r>
          </a:p>
          <a:p>
            <a:pPr algn="l"/>
            <a:r>
              <a:rPr lang="en-IN" b="0" i="0">
                <a:solidFill>
                  <a:srgbClr val="666666"/>
                </a:solidFill>
                <a:effectLst/>
                <a:latin typeface="Poppins" panose="020B0604020202020204" pitchFamily="34" charset="0"/>
              </a:rPr>
              <a:t>	After the order is placed, the business either prepares the goods for shipment or organizes a service appointment with the customer.</a:t>
            </a:r>
          </a:p>
          <a:p>
            <a:pPr algn="l"/>
            <a:r>
              <a:rPr lang="en-IN" b="1" i="0">
                <a:solidFill>
                  <a:srgbClr val="666666"/>
                </a:solidFill>
                <a:effectLst/>
                <a:latin typeface="Poppins" panose="020B0604020202020204" pitchFamily="34" charset="0"/>
              </a:rPr>
              <a:t>The business ships the order</a:t>
            </a:r>
          </a:p>
          <a:p>
            <a:pPr algn="l"/>
            <a:r>
              <a:rPr lang="en-IN" b="0" i="0">
                <a:solidFill>
                  <a:srgbClr val="666666"/>
                </a:solidFill>
                <a:effectLst/>
                <a:latin typeface="Poppins" panose="020B0604020202020204" pitchFamily="34" charset="0"/>
              </a:rPr>
              <a:t>	The goods are then shipped to the customers or the service is provided on the specified date and time.</a:t>
            </a:r>
          </a:p>
          <a:p>
            <a:pPr algn="l"/>
            <a:r>
              <a:rPr lang="en-IN" b="1" i="0">
                <a:solidFill>
                  <a:srgbClr val="666666"/>
                </a:solidFill>
                <a:effectLst/>
                <a:latin typeface="Poppins" panose="020B0604020202020204" pitchFamily="34" charset="0"/>
              </a:rPr>
              <a:t>The business sends the invoice(s) to the customer</a:t>
            </a:r>
          </a:p>
          <a:p>
            <a:pPr algn="l"/>
            <a:r>
              <a:rPr lang="en-IN" b="0" i="0">
                <a:solidFill>
                  <a:srgbClr val="666666"/>
                </a:solidFill>
                <a:effectLst/>
                <a:latin typeface="Poppins" panose="020B0604020202020204" pitchFamily="34" charset="0"/>
              </a:rPr>
              <a:t>	Once the product is received by the customer or the service delivered, the business generates and sends the invoice to the customer for payment.</a:t>
            </a:r>
          </a:p>
          <a:p>
            <a:pPr algn="l"/>
            <a:r>
              <a:rPr lang="en-IN" b="1" i="0">
                <a:solidFill>
                  <a:srgbClr val="666666"/>
                </a:solidFill>
                <a:effectLst/>
                <a:latin typeface="Poppins" panose="020B0604020202020204" pitchFamily="34" charset="0"/>
              </a:rPr>
              <a:t>Receive and record the payment</a:t>
            </a:r>
          </a:p>
          <a:p>
            <a:pPr algn="l"/>
            <a:r>
              <a:rPr lang="en-IN" b="0" i="0">
                <a:solidFill>
                  <a:srgbClr val="666666"/>
                </a:solidFill>
                <a:effectLst/>
                <a:latin typeface="Poppins" panose="020B0604020202020204" pitchFamily="34" charset="0"/>
              </a:rPr>
              <a:t>	Lastly, the accounts receivable team of the company will record the customer’s payment in the ledger.</a:t>
            </a:r>
          </a:p>
          <a:p>
            <a:pPr algn="l"/>
            <a:endParaRPr lang="en-IN" b="0" i="0">
              <a:solidFill>
                <a:srgbClr val="666666"/>
              </a:solidFill>
              <a:effectLst/>
              <a:latin typeface="Poppins" panose="020B0604020202020204" pitchFamily="34" charset="0"/>
            </a:endParaRPr>
          </a:p>
          <a:p>
            <a:pPr algn="l"/>
            <a:r>
              <a:rPr lang="en-IN" b="0" i="0">
                <a:solidFill>
                  <a:srgbClr val="666666"/>
                </a:solidFill>
                <a:effectLst/>
                <a:latin typeface="Poppins" panose="020B0604020202020204" pitchFamily="34" charset="0"/>
              </a:rPr>
              <a:t>P2P</a:t>
            </a:r>
          </a:p>
          <a:p>
            <a:pPr algn="l"/>
            <a:endParaRPr lang="en-IN" b="0" i="0">
              <a:solidFill>
                <a:srgbClr val="666666"/>
              </a:solidFill>
              <a:effectLst/>
              <a:latin typeface="Poppins" panose="020B0604020202020204" pitchFamily="34" charset="0"/>
            </a:endParaRPr>
          </a:p>
          <a:p>
            <a:pPr algn="l"/>
            <a:r>
              <a:rPr lang="en-IN" b="0" i="0">
                <a:solidFill>
                  <a:srgbClr val="666666"/>
                </a:solidFill>
                <a:effectLst/>
                <a:latin typeface="Poppins" pitchFamily="2" charset="77"/>
              </a:rPr>
              <a:t>Identify your requirements</a:t>
            </a:r>
          </a:p>
          <a:p>
            <a:pPr algn="l"/>
            <a:r>
              <a:rPr lang="en-IN" b="0" i="0">
                <a:solidFill>
                  <a:srgbClr val="666666"/>
                </a:solidFill>
                <a:effectLst/>
                <a:latin typeface="Poppins" pitchFamily="2" charset="77"/>
              </a:rPr>
              <a:t>	The first step before your business places an order with a supplier is to identify your requirements—item type, quantity, quality, etc. This step helps prepare the purchase orders, evaluate potential vendors, and estimate the cost of the goods or services required.</a:t>
            </a:r>
          </a:p>
          <a:p>
            <a:pPr algn="l"/>
            <a:r>
              <a:rPr lang="en-IN" b="1" i="0">
                <a:solidFill>
                  <a:srgbClr val="666666"/>
                </a:solidFill>
                <a:effectLst/>
                <a:latin typeface="Poppins" pitchFamily="2" charset="77"/>
              </a:rPr>
              <a:t>Create a purchase requirement</a:t>
            </a:r>
          </a:p>
          <a:p>
            <a:pPr algn="l"/>
            <a:r>
              <a:rPr lang="en-IN" b="0" i="0">
                <a:solidFill>
                  <a:srgbClr val="666666"/>
                </a:solidFill>
                <a:effectLst/>
                <a:latin typeface="Poppins" pitchFamily="2" charset="77"/>
              </a:rPr>
              <a:t>	After identifying your needs, the purchasing department must create a purchase requisition, which is an internal purchase request document that the accounting team must validate. If the accounting department accepts the purchase requisition, the procurement and purchase team sends the vendor a document known as the purchase order (PO). Purchase orders are the formal, outward-facing purchase requests.</a:t>
            </a:r>
          </a:p>
          <a:p>
            <a:pPr algn="l"/>
            <a:r>
              <a:rPr lang="en-IN" b="1" i="0">
                <a:solidFill>
                  <a:srgbClr val="666666"/>
                </a:solidFill>
                <a:effectLst/>
                <a:latin typeface="Poppins" pitchFamily="2" charset="77"/>
              </a:rPr>
              <a:t>Receive approval for the purchase orders</a:t>
            </a:r>
          </a:p>
          <a:p>
            <a:pPr algn="l"/>
            <a:r>
              <a:rPr lang="en-IN" b="0" i="0">
                <a:solidFill>
                  <a:srgbClr val="666666"/>
                </a:solidFill>
                <a:effectLst/>
                <a:latin typeface="Poppins" pitchFamily="2" charset="77"/>
              </a:rPr>
              <a:t>	Purchase order approval can be time-consuming since they require multiple iterations from both the supplier and the customer to ensure the authenticity and accuracy of the specifications. It often requires numerous rounds of internal and external adjustments before both the parties involved in the deal accept the PO.</a:t>
            </a:r>
          </a:p>
          <a:p>
            <a:pPr algn="l"/>
            <a:r>
              <a:rPr lang="en-IN" b="1" i="0">
                <a:solidFill>
                  <a:srgbClr val="666666"/>
                </a:solidFill>
                <a:effectLst/>
                <a:latin typeface="Poppins" pitchFamily="2" charset="77"/>
              </a:rPr>
              <a:t>Receive the invoice from the vendor</a:t>
            </a:r>
          </a:p>
          <a:p>
            <a:pPr algn="l"/>
            <a:r>
              <a:rPr lang="en-IN" b="0" i="0">
                <a:solidFill>
                  <a:srgbClr val="666666"/>
                </a:solidFill>
                <a:effectLst/>
                <a:latin typeface="Poppins" pitchFamily="2" charset="77"/>
              </a:rPr>
              <a:t>	Once the purchased products or services are collected by the customer, the vendor will issue an invoice to the client, who will then initiate the payment process through their accounts payable(AP) staff.</a:t>
            </a:r>
          </a:p>
          <a:p>
            <a:pPr algn="l"/>
            <a:r>
              <a:rPr lang="en-IN" b="1" i="0">
                <a:solidFill>
                  <a:srgbClr val="666666"/>
                </a:solidFill>
                <a:effectLst/>
                <a:latin typeface="Poppins" pitchFamily="2" charset="77"/>
              </a:rPr>
              <a:t>Make the payment</a:t>
            </a:r>
          </a:p>
          <a:p>
            <a:pPr algn="l"/>
            <a:r>
              <a:rPr lang="en-IN" b="0" i="0">
                <a:solidFill>
                  <a:srgbClr val="666666"/>
                </a:solidFill>
                <a:effectLst/>
                <a:latin typeface="Poppins" pitchFamily="2" charset="77"/>
              </a:rPr>
              <a:t>	The customer’s finance team must ensure that the invoice is received and entered into the company’s accounting system. Some businesses perform this task manually, making the process tedious, time-consuming, and prone to errors.</a:t>
            </a:r>
          </a:p>
          <a:p>
            <a:pPr algn="l"/>
            <a:endParaRPr lang="en-IN" b="0" i="0">
              <a:solidFill>
                <a:srgbClr val="666666"/>
              </a:solidFill>
              <a:effectLst/>
              <a:latin typeface="Poppins"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25422F3C-ECED-BA4E-BEBC-B1A2D38E43AE}" type="slidenum">
              <a:rPr lang="en-US" smtClean="0"/>
              <a:t>15</a:t>
            </a:fld>
            <a:endParaRPr lang="en-US"/>
          </a:p>
        </p:txBody>
      </p:sp>
    </p:spTree>
    <p:extLst>
      <p:ext uri="{BB962C8B-B14F-4D97-AF65-F5344CB8AC3E}">
        <p14:creationId xmlns:p14="http://schemas.microsoft.com/office/powerpoint/2010/main" val="2537024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BF21-FBC6-1886-3A0E-9223AFBC3DD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CE112B6-0E88-9120-9EFD-982A18128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5AB2C86-881B-FF4F-7200-ED319B6FD3FD}"/>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5" name="Footer Placeholder 4">
            <a:extLst>
              <a:ext uri="{FF2B5EF4-FFF2-40B4-BE49-F238E27FC236}">
                <a16:creationId xmlns:a16="http://schemas.microsoft.com/office/drawing/2014/main" id="{A8C45F5B-8133-7FDF-808C-DC011D777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8A88C-3347-71EF-355B-453C09F82595}"/>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47786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8E1C-1A67-98AB-9980-DEB6B2FC47A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410FB4E-4D46-7F45-0792-3188B0F6A1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B3256E-6DFE-BE8A-B151-6C48B5ECFBD3}"/>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5" name="Footer Placeholder 4">
            <a:extLst>
              <a:ext uri="{FF2B5EF4-FFF2-40B4-BE49-F238E27FC236}">
                <a16:creationId xmlns:a16="http://schemas.microsoft.com/office/drawing/2014/main" id="{00252258-DA8E-C90D-A7EA-8FA5A6E9B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29949-79D5-2BEE-1933-3B7F8B692619}"/>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194933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A806E8-B0A7-74A6-C3C5-41F12267C2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B90CA97-809F-5297-E051-D46A123F893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DBD284-7EBD-3AAB-167A-69290177A8B1}"/>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5" name="Footer Placeholder 4">
            <a:extLst>
              <a:ext uri="{FF2B5EF4-FFF2-40B4-BE49-F238E27FC236}">
                <a16:creationId xmlns:a16="http://schemas.microsoft.com/office/drawing/2014/main" id="{4A98A81A-A0B3-3C02-A7CB-3D778110D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78520-A2A3-0EC9-1B94-93D9EE0F34EB}"/>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198558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ght Agenda Slide with Time">
  <p:cSld name="Light Agenda Slide with Time">
    <p:spTree>
      <p:nvGrpSpPr>
        <p:cNvPr id="1" name="Shape 57"/>
        <p:cNvGrpSpPr/>
        <p:nvPr/>
      </p:nvGrpSpPr>
      <p:grpSpPr>
        <a:xfrm>
          <a:off x="0" y="0"/>
          <a:ext cx="0" cy="0"/>
          <a:chOff x="0" y="0"/>
          <a:chExt cx="0" cy="0"/>
        </a:xfrm>
      </p:grpSpPr>
      <p:sp>
        <p:nvSpPr>
          <p:cNvPr id="58" name="Google Shape;58;p6"/>
          <p:cNvSpPr/>
          <p:nvPr/>
        </p:nvSpPr>
        <p:spPr>
          <a:xfrm>
            <a:off x="0" y="-57"/>
            <a:ext cx="12191999" cy="6858114"/>
          </a:xfrm>
          <a:prstGeom prst="rect">
            <a:avLst/>
          </a:prstGeom>
          <a:gradFill>
            <a:gsLst>
              <a:gs pos="0">
                <a:schemeClr val="lt1"/>
              </a:gs>
              <a:gs pos="47000">
                <a:schemeClr val="lt2"/>
              </a:gs>
              <a:gs pos="100000">
                <a:srgbClr val="F2F2F2"/>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1" i="0" u="none" strike="noStrike" cap="none">
              <a:solidFill>
                <a:schemeClr val="lt1"/>
              </a:solidFill>
              <a:latin typeface="Arial"/>
              <a:ea typeface="Arial"/>
              <a:cs typeface="Arial"/>
              <a:sym typeface="Arial"/>
            </a:endParaRPr>
          </a:p>
        </p:txBody>
      </p:sp>
      <p:sp>
        <p:nvSpPr>
          <p:cNvPr id="59" name="Google Shape;59;p6"/>
          <p:cNvSpPr txBox="1">
            <a:spLocks noGrp="1"/>
          </p:cNvSpPr>
          <p:nvPr>
            <p:ph type="body" idx="1"/>
          </p:nvPr>
        </p:nvSpPr>
        <p:spPr>
          <a:xfrm>
            <a:off x="1963146" y="1473661"/>
            <a:ext cx="5993890" cy="3769184"/>
          </a:xfrm>
          <a:prstGeom prst="rect">
            <a:avLst/>
          </a:prstGeom>
          <a:noFill/>
          <a:ln>
            <a:noFill/>
          </a:ln>
        </p:spPr>
        <p:txBody>
          <a:bodyPr spcFirstLastPara="1" wrap="square" lIns="113150" tIns="56550" rIns="113150" bIns="56550" anchor="t" anchorCtr="0">
            <a:normAutofit/>
          </a:bodyPr>
          <a:lstStyle>
            <a:lvl1pPr marL="457200" lvl="0" indent="-228600" algn="l">
              <a:spcBef>
                <a:spcPts val="900"/>
              </a:spcBef>
              <a:spcAft>
                <a:spcPts val="0"/>
              </a:spcAft>
              <a:buClr>
                <a:schemeClr val="accent3"/>
              </a:buClr>
              <a:buSzPts val="2400"/>
              <a:buFont typeface="Arial"/>
              <a:buNone/>
              <a:defRPr sz="2400">
                <a:solidFill>
                  <a:schemeClr val="dk1"/>
                </a:solidFill>
              </a:defRPr>
            </a:lvl1pPr>
            <a:lvl2pPr marL="914400" lvl="1" indent="-342900" algn="l">
              <a:spcBef>
                <a:spcPts val="600"/>
              </a:spcBef>
              <a:spcAft>
                <a:spcPts val="0"/>
              </a:spcAft>
              <a:buSzPts val="1800"/>
              <a:buChar char="•"/>
              <a:defRPr/>
            </a:lvl2pPr>
            <a:lvl3pPr marL="1371600" lvl="2" indent="-342900" algn="l">
              <a:spcBef>
                <a:spcPts val="4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2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6"/>
          <p:cNvSpPr txBox="1">
            <a:spLocks noGrp="1"/>
          </p:cNvSpPr>
          <p:nvPr>
            <p:ph type="body" idx="2"/>
          </p:nvPr>
        </p:nvSpPr>
        <p:spPr>
          <a:xfrm>
            <a:off x="697579" y="1473661"/>
            <a:ext cx="1121067" cy="3769184"/>
          </a:xfrm>
          <a:prstGeom prst="rect">
            <a:avLst/>
          </a:prstGeom>
          <a:noFill/>
          <a:ln>
            <a:noFill/>
          </a:ln>
        </p:spPr>
        <p:txBody>
          <a:bodyPr spcFirstLastPara="1" wrap="square" lIns="113150" tIns="56550" rIns="113150" bIns="56550" anchor="t" anchorCtr="0">
            <a:normAutofit/>
          </a:bodyPr>
          <a:lstStyle>
            <a:lvl1pPr marL="457200" lvl="0" indent="-228600" algn="r">
              <a:spcBef>
                <a:spcPts val="900"/>
              </a:spcBef>
              <a:spcAft>
                <a:spcPts val="0"/>
              </a:spcAft>
              <a:buClr>
                <a:schemeClr val="accent3"/>
              </a:buClr>
              <a:buSzPts val="2400"/>
              <a:buFont typeface="Arial"/>
              <a:buNone/>
              <a:defRPr sz="2400">
                <a:solidFill>
                  <a:schemeClr val="accent3"/>
                </a:solidFill>
              </a:defRPr>
            </a:lvl1pPr>
            <a:lvl2pPr marL="914400" lvl="1" indent="-342900" algn="l">
              <a:spcBef>
                <a:spcPts val="600"/>
              </a:spcBef>
              <a:spcAft>
                <a:spcPts val="0"/>
              </a:spcAft>
              <a:buSzPts val="1800"/>
              <a:buChar char="•"/>
              <a:defRPr/>
            </a:lvl2pPr>
            <a:lvl3pPr marL="1371600" lvl="2" indent="-342900" algn="l">
              <a:spcBef>
                <a:spcPts val="4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2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6"/>
          <p:cNvSpPr txBox="1">
            <a:spLocks noGrp="1"/>
          </p:cNvSpPr>
          <p:nvPr>
            <p:ph type="title"/>
          </p:nvPr>
        </p:nvSpPr>
        <p:spPr>
          <a:xfrm>
            <a:off x="716438" y="341614"/>
            <a:ext cx="5331727" cy="873330"/>
          </a:xfrm>
          <a:prstGeom prst="rect">
            <a:avLst/>
          </a:prstGeom>
          <a:noFill/>
          <a:ln>
            <a:noFill/>
          </a:ln>
        </p:spPr>
        <p:txBody>
          <a:bodyPr spcFirstLastPara="1" wrap="square" lIns="113150" tIns="56550" rIns="113150" bIns="56550" anchor="ctr" anchorCtr="0">
            <a:normAutofit/>
          </a:bodyPr>
          <a:lstStyle>
            <a:lvl1pPr lvl="0" algn="l">
              <a:spcBef>
                <a:spcPts val="0"/>
              </a:spcBef>
              <a:spcAft>
                <a:spcPts val="0"/>
              </a:spcAft>
              <a:buClr>
                <a:schemeClr val="accent4"/>
              </a:buClr>
              <a:buSzPts val="4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2" name="Google Shape;62;p6"/>
          <p:cNvGrpSpPr/>
          <p:nvPr/>
        </p:nvGrpSpPr>
        <p:grpSpPr>
          <a:xfrm>
            <a:off x="4" y="5715000"/>
            <a:ext cx="12192000" cy="1143000"/>
            <a:chOff x="4" y="5715000"/>
            <a:chExt cx="12192000" cy="1143000"/>
          </a:xfrm>
        </p:grpSpPr>
        <p:sp>
          <p:nvSpPr>
            <p:cNvPr id="63" name="Google Shape;63;p6"/>
            <p:cNvSpPr/>
            <p:nvPr/>
          </p:nvSpPr>
          <p:spPr>
            <a:xfrm>
              <a:off x="4" y="5715000"/>
              <a:ext cx="12192000" cy="1143000"/>
            </a:xfrm>
            <a:prstGeom prst="rect">
              <a:avLst/>
            </a:prstGeom>
            <a:gradFill>
              <a:gsLst>
                <a:gs pos="0">
                  <a:srgbClr val="17375A"/>
                </a:gs>
                <a:gs pos="50000">
                  <a:srgbClr val="225082"/>
                </a:gs>
                <a:gs pos="100000">
                  <a:srgbClr val="2A619C"/>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0" i="0" u="none" strike="noStrike" cap="none">
                <a:solidFill>
                  <a:schemeClr val="lt1"/>
                </a:solidFill>
                <a:latin typeface="Arial"/>
                <a:ea typeface="Arial"/>
                <a:cs typeface="Arial"/>
                <a:sym typeface="Arial"/>
              </a:endParaRPr>
            </a:p>
          </p:txBody>
        </p:sp>
        <p:sp>
          <p:nvSpPr>
            <p:cNvPr id="64" name="Google Shape;64;p6"/>
            <p:cNvSpPr/>
            <p:nvPr/>
          </p:nvSpPr>
          <p:spPr>
            <a:xfrm>
              <a:off x="4" y="5715000"/>
              <a:ext cx="12192000" cy="41165"/>
            </a:xfrm>
            <a:prstGeom prst="rect">
              <a:avLst/>
            </a:prstGeom>
            <a:gradFill>
              <a:gsLst>
                <a:gs pos="0">
                  <a:schemeClr val="accent6"/>
                </a:gs>
                <a:gs pos="5000">
                  <a:schemeClr val="accent6"/>
                </a:gs>
                <a:gs pos="95000">
                  <a:schemeClr val="accent5"/>
                </a:gs>
                <a:gs pos="100000">
                  <a:schemeClr val="accent5"/>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0" i="0" u="none" strike="noStrike" cap="none">
                <a:solidFill>
                  <a:schemeClr val="lt1"/>
                </a:solidFill>
                <a:latin typeface="Arial"/>
                <a:ea typeface="Arial"/>
                <a:cs typeface="Arial"/>
                <a:sym typeface="Arial"/>
              </a:endParaRPr>
            </a:p>
          </p:txBody>
        </p:sp>
      </p:grpSp>
      <p:sp>
        <p:nvSpPr>
          <p:cNvPr id="65" name="Google Shape;65;p6"/>
          <p:cNvSpPr txBox="1"/>
          <p:nvPr/>
        </p:nvSpPr>
        <p:spPr>
          <a:xfrm>
            <a:off x="300119" y="6489611"/>
            <a:ext cx="2822344" cy="2169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19FD0"/>
              </a:buClr>
              <a:buSzPts val="800"/>
              <a:buFont typeface="Arial"/>
              <a:buNone/>
            </a:pPr>
            <a:fld id="{00000000-1234-1234-1234-123412341234}" type="slidenum">
              <a:rPr lang="en-US" sz="800" b="0" i="0" u="none" strike="noStrike" cap="none">
                <a:solidFill>
                  <a:srgbClr val="719FD0"/>
                </a:solidFill>
                <a:latin typeface="Arial"/>
                <a:ea typeface="Arial"/>
                <a:cs typeface="Arial"/>
                <a:sym typeface="Arial"/>
              </a:rPr>
              <a:t>‹#›</a:t>
            </a:fld>
            <a:r>
              <a:rPr lang="en-US" sz="800" b="0" i="0" u="none" strike="noStrike" cap="none">
                <a:solidFill>
                  <a:srgbClr val="719FD0"/>
                </a:solidFill>
                <a:latin typeface="Arial"/>
                <a:ea typeface="Arial"/>
                <a:cs typeface="Arial"/>
                <a:sym typeface="Arial"/>
              </a:rPr>
              <a:t>   •   © Aptos, LLC. All rights reserved.  </a:t>
            </a:r>
            <a:r>
              <a:rPr lang="en-US" sz="600" b="0" i="0" u="none" strike="noStrike" cap="none">
                <a:solidFill>
                  <a:srgbClr val="25496F"/>
                </a:solidFill>
                <a:latin typeface="Arial"/>
                <a:ea typeface="Arial"/>
                <a:cs typeface="Arial"/>
                <a:sym typeface="Arial"/>
              </a:rPr>
              <a:t>v21</a:t>
            </a:r>
            <a:endParaRPr sz="800" b="0" i="0" u="none" strike="noStrike" cap="none">
              <a:solidFill>
                <a:srgbClr val="25496F"/>
              </a:solidFill>
              <a:latin typeface="Arial"/>
              <a:ea typeface="Arial"/>
              <a:cs typeface="Arial"/>
              <a:sym typeface="Arial"/>
            </a:endParaRPr>
          </a:p>
        </p:txBody>
      </p:sp>
      <p:sp>
        <p:nvSpPr>
          <p:cNvPr id="66" name="Google Shape;66;p6"/>
          <p:cNvSpPr>
            <a:spLocks noGrp="1"/>
          </p:cNvSpPr>
          <p:nvPr>
            <p:ph type="pic" idx="3"/>
          </p:nvPr>
        </p:nvSpPr>
        <p:spPr>
          <a:xfrm>
            <a:off x="8492801" y="2349848"/>
            <a:ext cx="2743200" cy="1828800"/>
          </a:xfrm>
          <a:prstGeom prst="roundRect">
            <a:avLst>
              <a:gd name="adj" fmla="val 5965"/>
            </a:avLst>
          </a:prstGeom>
          <a:noFill/>
          <a:ln>
            <a:noFill/>
          </a:ln>
        </p:spPr>
        <p:txBody>
          <a:bodyPr spcFirstLastPara="1" wrap="square" lIns="113150" tIns="56550" rIns="113150" bIns="56550" anchor="ctr" anchorCtr="0">
            <a:noAutofit/>
          </a:bodyPr>
          <a:lstStyle>
            <a:lvl1pPr marR="0" lvl="0" algn="ctr" rtl="0">
              <a:spcBef>
                <a:spcPts val="900"/>
              </a:spcBef>
              <a:spcAft>
                <a:spcPts val="0"/>
              </a:spcAft>
              <a:buClr>
                <a:srgbClr val="719FD0"/>
              </a:buClr>
              <a:buSzPts val="1800"/>
              <a:buFont typeface="Arial"/>
              <a:buNone/>
              <a:defRPr sz="1800" b="0" i="0" u="none" strike="noStrike" cap="none">
                <a:solidFill>
                  <a:srgbClr val="9FA3A6"/>
                </a:solidFill>
                <a:latin typeface="Arial"/>
                <a:ea typeface="Arial"/>
                <a:cs typeface="Arial"/>
                <a:sym typeface="Arial"/>
              </a:defRPr>
            </a:lvl1pPr>
            <a:lvl2pPr marR="0" lvl="1" algn="l" rtl="0">
              <a:spcBef>
                <a:spcPts val="600"/>
              </a:spcBef>
              <a:spcAft>
                <a:spcPts val="0"/>
              </a:spcAft>
              <a:buClr>
                <a:srgbClr val="719FD0"/>
              </a:buClr>
              <a:buSzPts val="2400"/>
              <a:buFont typeface="Arial"/>
              <a:buChar char="•"/>
              <a:defRPr sz="2400" b="0" i="0" u="none" strike="noStrike" cap="none">
                <a:solidFill>
                  <a:schemeClr val="dk1"/>
                </a:solidFill>
                <a:latin typeface="Arial"/>
                <a:ea typeface="Arial"/>
                <a:cs typeface="Arial"/>
                <a:sym typeface="Arial"/>
              </a:defRPr>
            </a:lvl2pPr>
            <a:lvl3pPr marR="0" lvl="2" algn="l" rtl="0">
              <a:spcBef>
                <a:spcPts val="400"/>
              </a:spcBef>
              <a:spcAft>
                <a:spcPts val="0"/>
              </a:spcAft>
              <a:buClr>
                <a:srgbClr val="719FD0"/>
              </a:buClr>
              <a:buSzPts val="2000"/>
              <a:buFont typeface="Arial"/>
              <a:buChar char="•"/>
              <a:defRPr sz="2000" b="0" i="0" u="none" strike="noStrike" cap="none">
                <a:solidFill>
                  <a:schemeClr val="dk1"/>
                </a:solidFill>
                <a:latin typeface="Arial"/>
                <a:ea typeface="Arial"/>
                <a:cs typeface="Arial"/>
                <a:sym typeface="Arial"/>
              </a:defRPr>
            </a:lvl3pPr>
            <a:lvl4pPr marR="0" lvl="3" algn="l" rtl="0">
              <a:spcBef>
                <a:spcPts val="300"/>
              </a:spcBef>
              <a:spcAft>
                <a:spcPts val="0"/>
              </a:spcAft>
              <a:buClr>
                <a:srgbClr val="719FD0"/>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200"/>
              </a:spcBef>
              <a:spcAft>
                <a:spcPts val="0"/>
              </a:spcAft>
              <a:buClr>
                <a:srgbClr val="719FD0"/>
              </a:buClr>
              <a:buSzPts val="1600"/>
              <a:buFont typeface="Arial"/>
              <a:buChar char="•"/>
              <a:defRPr sz="1600" b="0" i="0" u="none" strike="noStrike" cap="none">
                <a:solidFill>
                  <a:schemeClr val="dk1"/>
                </a:solidFill>
                <a:latin typeface="Arial"/>
                <a:ea typeface="Arial"/>
                <a:cs typeface="Arial"/>
                <a:sym typeface="Arial"/>
              </a:defRPr>
            </a:lvl5pPr>
            <a:lvl6pPr marR="0" lvl="5"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6pPr>
            <a:lvl7pPr marR="0" lvl="6"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7pPr>
            <a:lvl8pPr marR="0" lvl="7"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8pPr>
            <a:lvl9pPr marR="0" lvl="8"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9pPr>
          </a:lstStyle>
          <a:p>
            <a:endParaRPr/>
          </a:p>
        </p:txBody>
      </p:sp>
      <p:pic>
        <p:nvPicPr>
          <p:cNvPr id="67" name="Google Shape;67;p6"/>
          <p:cNvPicPr preferRelativeResize="0"/>
          <p:nvPr/>
        </p:nvPicPr>
        <p:blipFill rotWithShape="1">
          <a:blip r:embed="rId2">
            <a:alphaModFix/>
          </a:blip>
          <a:srcRect/>
          <a:stretch/>
        </p:blipFill>
        <p:spPr>
          <a:xfrm>
            <a:off x="10250476" y="6076329"/>
            <a:ext cx="1234440" cy="488447"/>
          </a:xfrm>
          <a:prstGeom prst="rect">
            <a:avLst/>
          </a:prstGeom>
          <a:noFill/>
          <a:ln>
            <a:noFill/>
          </a:ln>
        </p:spPr>
      </p:pic>
    </p:spTree>
    <p:extLst>
      <p:ext uri="{BB962C8B-B14F-4D97-AF65-F5344CB8AC3E}">
        <p14:creationId xmlns:p14="http://schemas.microsoft.com/office/powerpoint/2010/main" val="212604008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rk Agenda Slide">
  <p:cSld name="Dark Agenda Slide">
    <p:spTree>
      <p:nvGrpSpPr>
        <p:cNvPr id="1" name="Shape 47"/>
        <p:cNvGrpSpPr/>
        <p:nvPr/>
      </p:nvGrpSpPr>
      <p:grpSpPr>
        <a:xfrm>
          <a:off x="0" y="0"/>
          <a:ext cx="0" cy="0"/>
          <a:chOff x="0" y="0"/>
          <a:chExt cx="0" cy="0"/>
        </a:xfrm>
      </p:grpSpPr>
      <p:sp>
        <p:nvSpPr>
          <p:cNvPr id="48" name="Google Shape;48;p5"/>
          <p:cNvSpPr/>
          <p:nvPr/>
        </p:nvSpPr>
        <p:spPr>
          <a:xfrm>
            <a:off x="0" y="0"/>
            <a:ext cx="12191999" cy="6858114"/>
          </a:xfrm>
          <a:prstGeom prst="rect">
            <a:avLst/>
          </a:prstGeom>
          <a:gradFill>
            <a:gsLst>
              <a:gs pos="0">
                <a:srgbClr val="18314A"/>
              </a:gs>
              <a:gs pos="60000">
                <a:srgbClr val="25496F"/>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1" i="0" u="none" strike="noStrike" cap="none">
              <a:solidFill>
                <a:schemeClr val="lt1"/>
              </a:solidFill>
              <a:latin typeface="Arial"/>
              <a:ea typeface="Arial"/>
              <a:cs typeface="Arial"/>
              <a:sym typeface="Arial"/>
            </a:endParaRPr>
          </a:p>
        </p:txBody>
      </p:sp>
      <p:sp>
        <p:nvSpPr>
          <p:cNvPr id="49" name="Google Shape;49;p5"/>
          <p:cNvSpPr txBox="1">
            <a:spLocks noGrp="1"/>
          </p:cNvSpPr>
          <p:nvPr>
            <p:ph type="title"/>
          </p:nvPr>
        </p:nvSpPr>
        <p:spPr>
          <a:xfrm>
            <a:off x="716438" y="341614"/>
            <a:ext cx="5331727" cy="873330"/>
          </a:xfrm>
          <a:prstGeom prst="rect">
            <a:avLst/>
          </a:prstGeom>
          <a:noFill/>
          <a:ln>
            <a:noFill/>
          </a:ln>
        </p:spPr>
        <p:txBody>
          <a:bodyPr spcFirstLastPara="1" wrap="square" lIns="113150" tIns="56550" rIns="113150" bIns="56550" anchor="ctr" anchorCtr="0">
            <a:normAutofit/>
          </a:bodyPr>
          <a:lstStyle>
            <a:lvl1pPr lvl="0" algn="l">
              <a:spcBef>
                <a:spcPts val="0"/>
              </a:spcBef>
              <a:spcAft>
                <a:spcPts val="0"/>
              </a:spcAft>
              <a:buClr>
                <a:schemeClr val="accent6"/>
              </a:buClr>
              <a:buSzPts val="4000"/>
              <a:buFont typeface="Arial"/>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
          <p:cNvSpPr txBox="1">
            <a:spLocks noGrp="1"/>
          </p:cNvSpPr>
          <p:nvPr>
            <p:ph type="body" idx="1"/>
          </p:nvPr>
        </p:nvSpPr>
        <p:spPr>
          <a:xfrm>
            <a:off x="697584" y="1473661"/>
            <a:ext cx="7259452" cy="3769184"/>
          </a:xfrm>
          <a:prstGeom prst="rect">
            <a:avLst/>
          </a:prstGeom>
          <a:noFill/>
          <a:ln>
            <a:noFill/>
          </a:ln>
        </p:spPr>
        <p:txBody>
          <a:bodyPr spcFirstLastPara="1" wrap="square" lIns="113150" tIns="56550" rIns="113150" bIns="56550" anchor="t" anchorCtr="0">
            <a:normAutofit/>
          </a:bodyPr>
          <a:lstStyle>
            <a:lvl1pPr marL="457200" lvl="0" indent="-381000" algn="l">
              <a:spcBef>
                <a:spcPts val="900"/>
              </a:spcBef>
              <a:spcAft>
                <a:spcPts val="0"/>
              </a:spcAft>
              <a:buClr>
                <a:srgbClr val="719FD0"/>
              </a:buClr>
              <a:buSzPts val="2400"/>
              <a:buFont typeface="Arial"/>
              <a:buChar char="•"/>
              <a:defRPr sz="2400">
                <a:solidFill>
                  <a:schemeClr val="lt1"/>
                </a:solidFill>
              </a:defRPr>
            </a:lvl1pPr>
            <a:lvl2pPr marL="914400" lvl="1" indent="-342900" algn="l">
              <a:spcBef>
                <a:spcPts val="600"/>
              </a:spcBef>
              <a:spcAft>
                <a:spcPts val="0"/>
              </a:spcAft>
              <a:buSzPts val="1800"/>
              <a:buChar char="•"/>
              <a:defRPr/>
            </a:lvl2pPr>
            <a:lvl3pPr marL="1371600" lvl="2" indent="-342900" algn="l">
              <a:spcBef>
                <a:spcPts val="4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2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51" name="Google Shape;51;p5"/>
          <p:cNvGrpSpPr/>
          <p:nvPr/>
        </p:nvGrpSpPr>
        <p:grpSpPr>
          <a:xfrm>
            <a:off x="4" y="5715000"/>
            <a:ext cx="12192000" cy="1143000"/>
            <a:chOff x="4" y="5715000"/>
            <a:chExt cx="12192000" cy="1143000"/>
          </a:xfrm>
        </p:grpSpPr>
        <p:sp>
          <p:nvSpPr>
            <p:cNvPr id="52" name="Google Shape;52;p5"/>
            <p:cNvSpPr/>
            <p:nvPr/>
          </p:nvSpPr>
          <p:spPr>
            <a:xfrm>
              <a:off x="4" y="5715000"/>
              <a:ext cx="12192000" cy="1143000"/>
            </a:xfrm>
            <a:prstGeom prst="rect">
              <a:avLst/>
            </a:prstGeom>
            <a:gradFill>
              <a:gsLst>
                <a:gs pos="0">
                  <a:srgbClr val="17375A"/>
                </a:gs>
                <a:gs pos="50000">
                  <a:srgbClr val="225082"/>
                </a:gs>
                <a:gs pos="100000">
                  <a:srgbClr val="2A619C"/>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0" i="0" u="none" strike="noStrike" cap="none">
                <a:solidFill>
                  <a:schemeClr val="lt1"/>
                </a:solidFill>
                <a:latin typeface="Arial"/>
                <a:ea typeface="Arial"/>
                <a:cs typeface="Arial"/>
                <a:sym typeface="Arial"/>
              </a:endParaRPr>
            </a:p>
          </p:txBody>
        </p:sp>
        <p:sp>
          <p:nvSpPr>
            <p:cNvPr id="53" name="Google Shape;53;p5"/>
            <p:cNvSpPr/>
            <p:nvPr/>
          </p:nvSpPr>
          <p:spPr>
            <a:xfrm>
              <a:off x="4" y="5715000"/>
              <a:ext cx="12192000" cy="41165"/>
            </a:xfrm>
            <a:prstGeom prst="rect">
              <a:avLst/>
            </a:prstGeom>
            <a:gradFill>
              <a:gsLst>
                <a:gs pos="0">
                  <a:schemeClr val="accent6"/>
                </a:gs>
                <a:gs pos="5000">
                  <a:schemeClr val="accent6"/>
                </a:gs>
                <a:gs pos="95000">
                  <a:schemeClr val="accent5"/>
                </a:gs>
                <a:gs pos="100000">
                  <a:schemeClr val="accent5"/>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81" b="0" i="0" u="none" strike="noStrike" cap="none">
                <a:solidFill>
                  <a:schemeClr val="lt1"/>
                </a:solidFill>
                <a:latin typeface="Arial"/>
                <a:ea typeface="Arial"/>
                <a:cs typeface="Arial"/>
                <a:sym typeface="Arial"/>
              </a:endParaRPr>
            </a:p>
          </p:txBody>
        </p:sp>
      </p:grpSp>
      <p:sp>
        <p:nvSpPr>
          <p:cNvPr id="54" name="Google Shape;54;p5"/>
          <p:cNvSpPr txBox="1"/>
          <p:nvPr/>
        </p:nvSpPr>
        <p:spPr>
          <a:xfrm>
            <a:off x="300119" y="6489611"/>
            <a:ext cx="2822344" cy="2169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19FD0"/>
              </a:buClr>
              <a:buSzPts val="800"/>
              <a:buFont typeface="Arial"/>
              <a:buNone/>
            </a:pPr>
            <a:fld id="{00000000-1234-1234-1234-123412341234}" type="slidenum">
              <a:rPr lang="en-US" sz="800" b="0" i="0" u="none" strike="noStrike" cap="none">
                <a:solidFill>
                  <a:srgbClr val="719FD0"/>
                </a:solidFill>
                <a:latin typeface="Arial"/>
                <a:ea typeface="Arial"/>
                <a:cs typeface="Arial"/>
                <a:sym typeface="Arial"/>
              </a:rPr>
              <a:t>‹#›</a:t>
            </a:fld>
            <a:r>
              <a:rPr lang="en-US" sz="800" b="0" i="0" u="none" strike="noStrike" cap="none">
                <a:solidFill>
                  <a:srgbClr val="719FD0"/>
                </a:solidFill>
                <a:latin typeface="Arial"/>
                <a:ea typeface="Arial"/>
                <a:cs typeface="Arial"/>
                <a:sym typeface="Arial"/>
              </a:rPr>
              <a:t>   •   © Aptos, LLC. All rights reserved.  </a:t>
            </a:r>
            <a:r>
              <a:rPr lang="en-US" sz="600" b="0" i="0" u="none" strike="noStrike" cap="none">
                <a:solidFill>
                  <a:srgbClr val="25496F"/>
                </a:solidFill>
                <a:latin typeface="Arial"/>
                <a:ea typeface="Arial"/>
                <a:cs typeface="Arial"/>
                <a:sym typeface="Arial"/>
              </a:rPr>
              <a:t>v21</a:t>
            </a:r>
            <a:endParaRPr sz="800" b="0" i="0" u="none" strike="noStrike" cap="none">
              <a:solidFill>
                <a:srgbClr val="25496F"/>
              </a:solidFill>
              <a:latin typeface="Arial"/>
              <a:ea typeface="Arial"/>
              <a:cs typeface="Arial"/>
              <a:sym typeface="Arial"/>
            </a:endParaRPr>
          </a:p>
        </p:txBody>
      </p:sp>
      <p:sp>
        <p:nvSpPr>
          <p:cNvPr id="55" name="Google Shape;55;p5"/>
          <p:cNvSpPr>
            <a:spLocks noGrp="1"/>
          </p:cNvSpPr>
          <p:nvPr>
            <p:ph type="pic" idx="2"/>
          </p:nvPr>
        </p:nvSpPr>
        <p:spPr>
          <a:xfrm>
            <a:off x="8492801" y="2349848"/>
            <a:ext cx="2743200" cy="1828800"/>
          </a:xfrm>
          <a:prstGeom prst="roundRect">
            <a:avLst>
              <a:gd name="adj" fmla="val 5965"/>
            </a:avLst>
          </a:prstGeom>
          <a:noFill/>
          <a:ln>
            <a:noFill/>
          </a:ln>
        </p:spPr>
        <p:txBody>
          <a:bodyPr spcFirstLastPara="1" wrap="square" lIns="113150" tIns="56550" rIns="113150" bIns="56550" anchor="ctr" anchorCtr="0">
            <a:noAutofit/>
          </a:bodyPr>
          <a:lstStyle>
            <a:lvl1pPr marR="0" lvl="0" algn="ctr" rtl="0">
              <a:spcBef>
                <a:spcPts val="900"/>
              </a:spcBef>
              <a:spcAft>
                <a:spcPts val="0"/>
              </a:spcAft>
              <a:buClr>
                <a:srgbClr val="719FD0"/>
              </a:buClr>
              <a:buSzPts val="1800"/>
              <a:buFont typeface="Arial"/>
              <a:buNone/>
              <a:defRPr sz="1800" b="0" i="0" u="none" strike="noStrike" cap="none">
                <a:solidFill>
                  <a:srgbClr val="9FA3A6"/>
                </a:solidFill>
                <a:latin typeface="Arial"/>
                <a:ea typeface="Arial"/>
                <a:cs typeface="Arial"/>
                <a:sym typeface="Arial"/>
              </a:defRPr>
            </a:lvl1pPr>
            <a:lvl2pPr marR="0" lvl="1" algn="l" rtl="0">
              <a:spcBef>
                <a:spcPts val="600"/>
              </a:spcBef>
              <a:spcAft>
                <a:spcPts val="0"/>
              </a:spcAft>
              <a:buClr>
                <a:srgbClr val="719FD0"/>
              </a:buClr>
              <a:buSzPts val="2400"/>
              <a:buFont typeface="Arial"/>
              <a:buChar char="•"/>
              <a:defRPr sz="2400" b="0" i="0" u="none" strike="noStrike" cap="none">
                <a:solidFill>
                  <a:schemeClr val="dk1"/>
                </a:solidFill>
                <a:latin typeface="Arial"/>
                <a:ea typeface="Arial"/>
                <a:cs typeface="Arial"/>
                <a:sym typeface="Arial"/>
              </a:defRPr>
            </a:lvl2pPr>
            <a:lvl3pPr marR="0" lvl="2" algn="l" rtl="0">
              <a:spcBef>
                <a:spcPts val="400"/>
              </a:spcBef>
              <a:spcAft>
                <a:spcPts val="0"/>
              </a:spcAft>
              <a:buClr>
                <a:srgbClr val="719FD0"/>
              </a:buClr>
              <a:buSzPts val="2000"/>
              <a:buFont typeface="Arial"/>
              <a:buChar char="•"/>
              <a:defRPr sz="2000" b="0" i="0" u="none" strike="noStrike" cap="none">
                <a:solidFill>
                  <a:schemeClr val="dk1"/>
                </a:solidFill>
                <a:latin typeface="Arial"/>
                <a:ea typeface="Arial"/>
                <a:cs typeface="Arial"/>
                <a:sym typeface="Arial"/>
              </a:defRPr>
            </a:lvl3pPr>
            <a:lvl4pPr marR="0" lvl="3" algn="l" rtl="0">
              <a:spcBef>
                <a:spcPts val="300"/>
              </a:spcBef>
              <a:spcAft>
                <a:spcPts val="0"/>
              </a:spcAft>
              <a:buClr>
                <a:srgbClr val="719FD0"/>
              </a:buClr>
              <a:buSzPts val="1800"/>
              <a:buFont typeface="Arial"/>
              <a:buChar char="•"/>
              <a:defRPr sz="1800" b="0" i="0" u="none" strike="noStrike" cap="none">
                <a:solidFill>
                  <a:schemeClr val="dk1"/>
                </a:solidFill>
                <a:latin typeface="Arial"/>
                <a:ea typeface="Arial"/>
                <a:cs typeface="Arial"/>
                <a:sym typeface="Arial"/>
              </a:defRPr>
            </a:lvl4pPr>
            <a:lvl5pPr marR="0" lvl="4" algn="l" rtl="0">
              <a:spcBef>
                <a:spcPts val="200"/>
              </a:spcBef>
              <a:spcAft>
                <a:spcPts val="0"/>
              </a:spcAft>
              <a:buClr>
                <a:srgbClr val="719FD0"/>
              </a:buClr>
              <a:buSzPts val="1600"/>
              <a:buFont typeface="Arial"/>
              <a:buChar char="•"/>
              <a:defRPr sz="1600" b="0" i="0" u="none" strike="noStrike" cap="none">
                <a:solidFill>
                  <a:schemeClr val="dk1"/>
                </a:solidFill>
                <a:latin typeface="Arial"/>
                <a:ea typeface="Arial"/>
                <a:cs typeface="Arial"/>
                <a:sym typeface="Arial"/>
              </a:defRPr>
            </a:lvl5pPr>
            <a:lvl6pPr marR="0" lvl="5"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6pPr>
            <a:lvl7pPr marR="0" lvl="6"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7pPr>
            <a:lvl8pPr marR="0" lvl="7"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8pPr>
            <a:lvl9pPr marR="0" lvl="8" algn="l" rtl="0">
              <a:spcBef>
                <a:spcPts val="450"/>
              </a:spcBef>
              <a:spcAft>
                <a:spcPts val="0"/>
              </a:spcAft>
              <a:buClr>
                <a:schemeClr val="dk1"/>
              </a:buClr>
              <a:buSzPts val="2251"/>
              <a:buFont typeface="Arial"/>
              <a:buChar char="•"/>
              <a:defRPr sz="2251" b="0" i="0" u="none" strike="noStrike" cap="none">
                <a:solidFill>
                  <a:schemeClr val="dk1"/>
                </a:solidFill>
                <a:latin typeface="Arial"/>
                <a:ea typeface="Arial"/>
                <a:cs typeface="Arial"/>
                <a:sym typeface="Arial"/>
              </a:defRPr>
            </a:lvl9pPr>
          </a:lstStyle>
          <a:p>
            <a:endParaRPr/>
          </a:p>
        </p:txBody>
      </p:sp>
      <p:pic>
        <p:nvPicPr>
          <p:cNvPr id="56" name="Google Shape;56;p5"/>
          <p:cNvPicPr preferRelativeResize="0"/>
          <p:nvPr/>
        </p:nvPicPr>
        <p:blipFill rotWithShape="1">
          <a:blip r:embed="rId2">
            <a:alphaModFix/>
          </a:blip>
          <a:srcRect/>
          <a:stretch/>
        </p:blipFill>
        <p:spPr>
          <a:xfrm>
            <a:off x="10250476" y="6076329"/>
            <a:ext cx="1234440" cy="488447"/>
          </a:xfrm>
          <a:prstGeom prst="rect">
            <a:avLst/>
          </a:prstGeom>
          <a:noFill/>
          <a:ln>
            <a:noFill/>
          </a:ln>
        </p:spPr>
      </p:pic>
    </p:spTree>
    <p:extLst>
      <p:ext uri="{BB962C8B-B14F-4D97-AF65-F5344CB8AC3E}">
        <p14:creationId xmlns:p14="http://schemas.microsoft.com/office/powerpoint/2010/main" val="507220619"/>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Title Slide">
    <p:spTree>
      <p:nvGrpSpPr>
        <p:cNvPr id="1" name=""/>
        <p:cNvGrpSpPr/>
        <p:nvPr/>
      </p:nvGrpSpPr>
      <p:grpSpPr>
        <a:xfrm>
          <a:off x="0" y="0"/>
          <a:ext cx="0" cy="0"/>
          <a:chOff x="0" y="0"/>
          <a:chExt cx="0" cy="0"/>
        </a:xfrm>
      </p:grpSpPr>
      <p:sp>
        <p:nvSpPr>
          <p:cNvPr id="15" name="Rectangle 14"/>
          <p:cNvSpPr>
            <a:spLocks/>
          </p:cNvSpPr>
          <p:nvPr userDrawn="1"/>
        </p:nvSpPr>
        <p:spPr>
          <a:xfrm>
            <a:off x="0" y="0"/>
            <a:ext cx="12191999" cy="6858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userDrawn="1">
            <p:ph type="ctrTitle" hasCustomPrompt="1"/>
          </p:nvPr>
        </p:nvSpPr>
        <p:spPr>
          <a:xfrm>
            <a:off x="858561" y="2331266"/>
            <a:ext cx="10425738" cy="1892454"/>
          </a:xfrm>
        </p:spPr>
        <p:txBody>
          <a:bodyPr anchor="b">
            <a:normAutofit/>
          </a:bodyPr>
          <a:lstStyle>
            <a:lvl1pPr>
              <a:defRPr sz="4000">
                <a:latin typeface="+mj-lt"/>
              </a:defRPr>
            </a:lvl1pPr>
          </a:lstStyle>
          <a:p>
            <a:r>
              <a:rPr lang="en-US"/>
              <a:t>Aptos PowerPoint Template</a:t>
            </a:r>
          </a:p>
        </p:txBody>
      </p:sp>
      <p:sp>
        <p:nvSpPr>
          <p:cNvPr id="3" name="Subtitle 2"/>
          <p:cNvSpPr>
            <a:spLocks noGrp="1"/>
          </p:cNvSpPr>
          <p:nvPr userDrawn="1">
            <p:ph type="subTitle" idx="1" hasCustomPrompt="1"/>
          </p:nvPr>
        </p:nvSpPr>
        <p:spPr>
          <a:xfrm>
            <a:off x="858561" y="4389520"/>
            <a:ext cx="6152079" cy="411652"/>
          </a:xfrm>
        </p:spPr>
        <p:txBody>
          <a:bodyPr>
            <a:noAutofit/>
          </a:bodyPr>
          <a:lstStyle>
            <a:lvl1pPr marL="0" indent="0" algn="l">
              <a:buNone/>
              <a:defRPr sz="2000">
                <a:solidFill>
                  <a:schemeClr val="tx1"/>
                </a:solidFill>
                <a:latin typeface="+mn-lt"/>
              </a:defRPr>
            </a:lvl1pPr>
            <a:lvl2pPr marL="509390" indent="0" algn="ctr">
              <a:buNone/>
              <a:defRPr>
                <a:solidFill>
                  <a:schemeClr val="tx1">
                    <a:tint val="75000"/>
                  </a:schemeClr>
                </a:solidFill>
              </a:defRPr>
            </a:lvl2pPr>
            <a:lvl3pPr marL="1018779" indent="0" algn="ctr">
              <a:buNone/>
              <a:defRPr>
                <a:solidFill>
                  <a:schemeClr val="tx1">
                    <a:tint val="75000"/>
                  </a:schemeClr>
                </a:solidFill>
              </a:defRPr>
            </a:lvl3pPr>
            <a:lvl4pPr marL="1528170" indent="0" algn="ctr">
              <a:buNone/>
              <a:defRPr>
                <a:solidFill>
                  <a:schemeClr val="tx1">
                    <a:tint val="75000"/>
                  </a:schemeClr>
                </a:solidFill>
              </a:defRPr>
            </a:lvl4pPr>
            <a:lvl5pPr marL="2037560" indent="0" algn="ctr">
              <a:buNone/>
              <a:defRPr>
                <a:solidFill>
                  <a:schemeClr val="tx1">
                    <a:tint val="75000"/>
                  </a:schemeClr>
                </a:solidFill>
              </a:defRPr>
            </a:lvl5pPr>
            <a:lvl6pPr marL="2546950" indent="0" algn="ctr">
              <a:buNone/>
              <a:defRPr>
                <a:solidFill>
                  <a:schemeClr val="tx1">
                    <a:tint val="75000"/>
                  </a:schemeClr>
                </a:solidFill>
              </a:defRPr>
            </a:lvl6pPr>
            <a:lvl7pPr marL="3056339" indent="0" algn="ctr">
              <a:buNone/>
              <a:defRPr>
                <a:solidFill>
                  <a:schemeClr val="tx1">
                    <a:tint val="75000"/>
                  </a:schemeClr>
                </a:solidFill>
              </a:defRPr>
            </a:lvl7pPr>
            <a:lvl8pPr marL="3565728" indent="0" algn="ctr">
              <a:buNone/>
              <a:defRPr>
                <a:solidFill>
                  <a:schemeClr val="tx1">
                    <a:tint val="75000"/>
                  </a:schemeClr>
                </a:solidFill>
              </a:defRPr>
            </a:lvl8pPr>
            <a:lvl9pPr marL="4075118" indent="0" algn="ctr">
              <a:buNone/>
              <a:defRPr>
                <a:solidFill>
                  <a:schemeClr val="tx1">
                    <a:tint val="75000"/>
                  </a:schemeClr>
                </a:solidFill>
              </a:defRPr>
            </a:lvl9pPr>
          </a:lstStyle>
          <a:p>
            <a:r>
              <a:rPr lang="en-US"/>
              <a:t>Name</a:t>
            </a:r>
          </a:p>
        </p:txBody>
      </p:sp>
      <p:sp>
        <p:nvSpPr>
          <p:cNvPr id="5" name="Text Placeholder 4"/>
          <p:cNvSpPr>
            <a:spLocks noGrp="1"/>
          </p:cNvSpPr>
          <p:nvPr userDrawn="1">
            <p:ph type="body" sz="quarter" idx="11" hasCustomPrompt="1"/>
          </p:nvPr>
        </p:nvSpPr>
        <p:spPr>
          <a:xfrm>
            <a:off x="858562" y="4801171"/>
            <a:ext cx="6152078" cy="411652"/>
          </a:xfrm>
        </p:spPr>
        <p:txBody>
          <a:bodyPr>
            <a:noAutofit/>
          </a:bodyPr>
          <a:lstStyle>
            <a:lvl1pPr marL="0" indent="0">
              <a:buNone/>
              <a:defRPr sz="1600" baseline="0">
                <a:solidFill>
                  <a:schemeClr val="accent3"/>
                </a:solidFill>
                <a:latin typeface="+mn-lt"/>
              </a:defRPr>
            </a:lvl1pPr>
            <a:lvl2pPr marL="370488" indent="0">
              <a:buNone/>
              <a:defRPr sz="1620">
                <a:solidFill>
                  <a:schemeClr val="accent1"/>
                </a:solidFill>
              </a:defRPr>
            </a:lvl2pPr>
            <a:lvl3pPr marL="823307" indent="0">
              <a:buNone/>
              <a:defRPr sz="1620">
                <a:solidFill>
                  <a:schemeClr val="accent1"/>
                </a:solidFill>
              </a:defRPr>
            </a:lvl3pPr>
            <a:lvl4pPr marL="1152631" indent="0">
              <a:buNone/>
              <a:defRPr sz="1620">
                <a:solidFill>
                  <a:schemeClr val="accent1"/>
                </a:solidFill>
              </a:defRPr>
            </a:lvl4pPr>
            <a:lvl5pPr marL="1481953" indent="0">
              <a:buNone/>
              <a:defRPr sz="1620">
                <a:solidFill>
                  <a:schemeClr val="accent1"/>
                </a:solidFill>
              </a:defRPr>
            </a:lvl5pPr>
          </a:lstStyle>
          <a:p>
            <a:pPr lvl="0"/>
            <a:r>
              <a:rPr lang="en-US"/>
              <a:t>Title, Company</a:t>
            </a:r>
          </a:p>
        </p:txBody>
      </p:sp>
      <p:sp>
        <p:nvSpPr>
          <p:cNvPr id="6" name="Text Placeholder 5"/>
          <p:cNvSpPr>
            <a:spLocks noGrp="1"/>
          </p:cNvSpPr>
          <p:nvPr>
            <p:ph type="body" sz="quarter" idx="14" hasCustomPrompt="1"/>
          </p:nvPr>
        </p:nvSpPr>
        <p:spPr>
          <a:xfrm>
            <a:off x="872416" y="5350041"/>
            <a:ext cx="3096705" cy="393070"/>
          </a:xfrm>
        </p:spPr>
        <p:txBody>
          <a:bodyPr>
            <a:noAutofit/>
          </a:bodyPr>
          <a:lstStyle>
            <a:lvl1pPr marL="0" indent="0">
              <a:buNone/>
              <a:defRPr sz="1400">
                <a:solidFill>
                  <a:schemeClr val="accent3"/>
                </a:solidFill>
                <a:latin typeface="+mn-lt"/>
                <a:ea typeface="Roboto Condensed" panose="02000000000000000000" pitchFamily="2" charset="0"/>
              </a:defRPr>
            </a:lvl1pPr>
            <a:lvl2pPr marL="370488" indent="0">
              <a:buNone/>
              <a:defRPr sz="1440">
                <a:solidFill>
                  <a:schemeClr val="accent3"/>
                </a:solidFill>
                <a:latin typeface="Roboto Condensed" panose="02000000000000000000" pitchFamily="2" charset="0"/>
                <a:ea typeface="Roboto Condensed" panose="02000000000000000000" pitchFamily="2" charset="0"/>
              </a:defRPr>
            </a:lvl2pPr>
            <a:lvl3pPr marL="823307" indent="0">
              <a:buNone/>
              <a:defRPr sz="1440">
                <a:solidFill>
                  <a:schemeClr val="accent3"/>
                </a:solidFill>
                <a:latin typeface="Roboto Condensed" panose="02000000000000000000" pitchFamily="2" charset="0"/>
                <a:ea typeface="Roboto Condensed" panose="02000000000000000000" pitchFamily="2" charset="0"/>
              </a:defRPr>
            </a:lvl3pPr>
            <a:lvl4pPr marL="1152631" indent="0">
              <a:buNone/>
              <a:defRPr sz="1440">
                <a:solidFill>
                  <a:schemeClr val="accent3"/>
                </a:solidFill>
                <a:latin typeface="Roboto Condensed" panose="02000000000000000000" pitchFamily="2" charset="0"/>
                <a:ea typeface="Roboto Condensed" panose="02000000000000000000" pitchFamily="2" charset="0"/>
              </a:defRPr>
            </a:lvl4pPr>
            <a:lvl5pPr marL="1481953" indent="0">
              <a:buNone/>
              <a:defRPr sz="1440">
                <a:solidFill>
                  <a:schemeClr val="accent3"/>
                </a:solidFill>
                <a:latin typeface="Roboto Condensed" panose="02000000000000000000" pitchFamily="2" charset="0"/>
                <a:ea typeface="Roboto Condensed" panose="02000000000000000000" pitchFamily="2" charset="0"/>
              </a:defRPr>
            </a:lvl5pPr>
          </a:lstStyle>
          <a:p>
            <a:pPr lvl="0"/>
            <a:r>
              <a:rPr lang="en-US"/>
              <a:t>Date</a:t>
            </a:r>
          </a:p>
        </p:txBody>
      </p:sp>
      <p:sp>
        <p:nvSpPr>
          <p:cNvPr id="16" name="Rectangle 15">
            <a:extLst>
              <a:ext uri="{FF2B5EF4-FFF2-40B4-BE49-F238E27FC236}">
                <a16:creationId xmlns:a16="http://schemas.microsoft.com/office/drawing/2014/main" id="{BD04E1FD-A02E-3B4A-8F6D-7E58A54652E7}"/>
              </a:ext>
            </a:extLst>
          </p:cNvPr>
          <p:cNvSpPr/>
          <p:nvPr userDrawn="1"/>
        </p:nvSpPr>
        <p:spPr>
          <a:xfrm>
            <a:off x="4" y="6312577"/>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9" name="TextBox 18">
            <a:extLst>
              <a:ext uri="{FF2B5EF4-FFF2-40B4-BE49-F238E27FC236}">
                <a16:creationId xmlns:a16="http://schemas.microsoft.com/office/drawing/2014/main" id="{EC2A3C3F-2BE1-3045-BEC0-38A354364D67}"/>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r>
              <a:rPr lang="en-US" sz="800" b="0">
                <a:solidFill>
                  <a:schemeClr val="accent3"/>
                </a:solidFill>
                <a:latin typeface="+mn-lt"/>
                <a:ea typeface="Roboto" panose="02000000000000000000" pitchFamily="2" charset="0"/>
              </a:rPr>
              <a:t>© Aptos, LLC. All rights reserved</a:t>
            </a:r>
            <a:r>
              <a:rPr lang="en-US" sz="800" b="0" baseline="0">
                <a:solidFill>
                  <a:schemeClr val="accent3"/>
                </a:solidFill>
                <a:latin typeface="+mn-lt"/>
                <a:ea typeface="Roboto" panose="02000000000000000000" pitchFamily="2" charset="0"/>
              </a:rPr>
              <a:t>.</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bg1">
                    <a:lumMod val="85000"/>
                  </a:schemeClr>
                </a:solidFill>
                <a:latin typeface="+mn-lt"/>
                <a:ea typeface="Roboto" panose="02000000000000000000" pitchFamily="2" charset="0"/>
              </a:rPr>
              <a:t>v23</a:t>
            </a:r>
            <a:endParaRPr lang="en-US" sz="800" b="0">
              <a:solidFill>
                <a:schemeClr val="bg1">
                  <a:lumMod val="85000"/>
                </a:schemeClr>
              </a:solidFill>
              <a:latin typeface="+mn-lt"/>
              <a:ea typeface="Roboto" panose="02000000000000000000" pitchFamily="2" charset="0"/>
            </a:endParaRPr>
          </a:p>
        </p:txBody>
      </p:sp>
      <p:pic>
        <p:nvPicPr>
          <p:cNvPr id="14" name="Picture 13">
            <a:extLst>
              <a:ext uri="{FF2B5EF4-FFF2-40B4-BE49-F238E27FC236}">
                <a16:creationId xmlns:a16="http://schemas.microsoft.com/office/drawing/2014/main" id="{81AD714D-DA59-654C-9667-C2F7E82805D2}"/>
              </a:ext>
            </a:extLst>
          </p:cNvPr>
          <p:cNvPicPr>
            <a:picLocks noChangeAspect="1"/>
          </p:cNvPicPr>
          <p:nvPr userDrawn="1"/>
        </p:nvPicPr>
        <p:blipFill>
          <a:blip r:embed="rId2"/>
          <a:stretch>
            <a:fillRect/>
          </a:stretch>
        </p:blipFill>
        <p:spPr>
          <a:xfrm>
            <a:off x="565702" y="403687"/>
            <a:ext cx="3017520" cy="1761579"/>
          </a:xfrm>
          <a:prstGeom prst="rect">
            <a:avLst/>
          </a:prstGeom>
        </p:spPr>
      </p:pic>
    </p:spTree>
    <p:extLst>
      <p:ext uri="{BB962C8B-B14F-4D97-AF65-F5344CB8AC3E}">
        <p14:creationId xmlns:p14="http://schemas.microsoft.com/office/powerpoint/2010/main" val="196214302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_Title Slide">
    <p:spTree>
      <p:nvGrpSpPr>
        <p:cNvPr id="1" name=""/>
        <p:cNvGrpSpPr/>
        <p:nvPr/>
      </p:nvGrpSpPr>
      <p:grpSpPr>
        <a:xfrm>
          <a:off x="0" y="0"/>
          <a:ext cx="0" cy="0"/>
          <a:chOff x="0" y="0"/>
          <a:chExt cx="0" cy="0"/>
        </a:xfrm>
      </p:grpSpPr>
      <p:sp>
        <p:nvSpPr>
          <p:cNvPr id="15" name="Rectangle 14"/>
          <p:cNvSpPr>
            <a:spLocks/>
          </p:cNvSpPr>
          <p:nvPr userDrawn="1"/>
        </p:nvSpPr>
        <p:spPr>
          <a:xfrm>
            <a:off x="0" y="-57"/>
            <a:ext cx="12191999" cy="685811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2" name="Rectangle 11">
            <a:extLst>
              <a:ext uri="{FF2B5EF4-FFF2-40B4-BE49-F238E27FC236}">
                <a16:creationId xmlns:a16="http://schemas.microsoft.com/office/drawing/2014/main" id="{A2FADC6A-C03C-FA40-945E-78CF3E5D6417}"/>
              </a:ext>
            </a:extLst>
          </p:cNvPr>
          <p:cNvSpPr/>
          <p:nvPr userDrawn="1"/>
        </p:nvSpPr>
        <p:spPr>
          <a:xfrm>
            <a:off x="4" y="6309360"/>
            <a:ext cx="12192000" cy="5486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7" name="TextBox 16">
            <a:extLst>
              <a:ext uri="{FF2B5EF4-FFF2-40B4-BE49-F238E27FC236}">
                <a16:creationId xmlns:a16="http://schemas.microsoft.com/office/drawing/2014/main" id="{B82F82F6-DD3A-6542-B9F3-C0D30FF90147}"/>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solidFill>
                <a:latin typeface="+mn-lt"/>
                <a:ea typeface="Roboto" panose="02000000000000000000" pitchFamily="2" charset="0"/>
              </a:rPr>
              <a:t>v23</a:t>
            </a:r>
            <a:endParaRPr lang="en-US" sz="800" b="0">
              <a:solidFill>
                <a:schemeClr val="accent4"/>
              </a:solidFill>
              <a:latin typeface="+mn-lt"/>
              <a:ea typeface="Roboto" panose="02000000000000000000" pitchFamily="2" charset="0"/>
            </a:endParaRPr>
          </a:p>
        </p:txBody>
      </p:sp>
      <p:sp>
        <p:nvSpPr>
          <p:cNvPr id="19" name="Rectangle 18">
            <a:extLst>
              <a:ext uri="{FF2B5EF4-FFF2-40B4-BE49-F238E27FC236}">
                <a16:creationId xmlns:a16="http://schemas.microsoft.com/office/drawing/2014/main" id="{36780783-8696-E840-8BEB-D02FFF5E87FC}"/>
              </a:ext>
            </a:extLst>
          </p:cNvPr>
          <p:cNvSpPr/>
          <p:nvPr userDrawn="1"/>
        </p:nvSpPr>
        <p:spPr>
          <a:xfrm>
            <a:off x="4" y="6312577"/>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0" name="Title 1">
            <a:extLst>
              <a:ext uri="{FF2B5EF4-FFF2-40B4-BE49-F238E27FC236}">
                <a16:creationId xmlns:a16="http://schemas.microsoft.com/office/drawing/2014/main" id="{DFCB00F1-1AE1-1E4F-A48A-1A42B5A63F5C}"/>
              </a:ext>
            </a:extLst>
          </p:cNvPr>
          <p:cNvSpPr>
            <a:spLocks noGrp="1"/>
          </p:cNvSpPr>
          <p:nvPr>
            <p:ph type="ctrTitle" hasCustomPrompt="1"/>
          </p:nvPr>
        </p:nvSpPr>
        <p:spPr>
          <a:xfrm>
            <a:off x="858561" y="2331266"/>
            <a:ext cx="10425738" cy="1892454"/>
          </a:xfrm>
        </p:spPr>
        <p:txBody>
          <a:bodyPr anchor="b">
            <a:normAutofit/>
          </a:bodyPr>
          <a:lstStyle>
            <a:lvl1pPr>
              <a:defRPr sz="4000">
                <a:solidFill>
                  <a:schemeClr val="accent6"/>
                </a:solidFill>
                <a:latin typeface="+mj-lt"/>
              </a:defRPr>
            </a:lvl1pPr>
          </a:lstStyle>
          <a:p>
            <a:r>
              <a:rPr lang="en-US"/>
              <a:t>Aptos PowerPoint Template</a:t>
            </a:r>
          </a:p>
        </p:txBody>
      </p:sp>
      <p:sp>
        <p:nvSpPr>
          <p:cNvPr id="21" name="Subtitle 2">
            <a:extLst>
              <a:ext uri="{FF2B5EF4-FFF2-40B4-BE49-F238E27FC236}">
                <a16:creationId xmlns:a16="http://schemas.microsoft.com/office/drawing/2014/main" id="{92F7B898-5044-A14C-A3B6-82B8E39E29B3}"/>
              </a:ext>
            </a:extLst>
          </p:cNvPr>
          <p:cNvSpPr>
            <a:spLocks noGrp="1"/>
          </p:cNvSpPr>
          <p:nvPr>
            <p:ph type="subTitle" idx="1" hasCustomPrompt="1"/>
          </p:nvPr>
        </p:nvSpPr>
        <p:spPr>
          <a:xfrm>
            <a:off x="858561" y="4389520"/>
            <a:ext cx="6152079" cy="411652"/>
          </a:xfrm>
        </p:spPr>
        <p:txBody>
          <a:bodyPr>
            <a:noAutofit/>
          </a:bodyPr>
          <a:lstStyle>
            <a:lvl1pPr marL="0" indent="0" algn="l">
              <a:buNone/>
              <a:defRPr sz="2000">
                <a:solidFill>
                  <a:schemeClr val="bg1"/>
                </a:solidFill>
                <a:latin typeface="+mn-lt"/>
              </a:defRPr>
            </a:lvl1pPr>
            <a:lvl2pPr marL="509390" indent="0" algn="ctr">
              <a:buNone/>
              <a:defRPr>
                <a:solidFill>
                  <a:schemeClr val="tx1">
                    <a:tint val="75000"/>
                  </a:schemeClr>
                </a:solidFill>
              </a:defRPr>
            </a:lvl2pPr>
            <a:lvl3pPr marL="1018779" indent="0" algn="ctr">
              <a:buNone/>
              <a:defRPr>
                <a:solidFill>
                  <a:schemeClr val="tx1">
                    <a:tint val="75000"/>
                  </a:schemeClr>
                </a:solidFill>
              </a:defRPr>
            </a:lvl3pPr>
            <a:lvl4pPr marL="1528170" indent="0" algn="ctr">
              <a:buNone/>
              <a:defRPr>
                <a:solidFill>
                  <a:schemeClr val="tx1">
                    <a:tint val="75000"/>
                  </a:schemeClr>
                </a:solidFill>
              </a:defRPr>
            </a:lvl4pPr>
            <a:lvl5pPr marL="2037560" indent="0" algn="ctr">
              <a:buNone/>
              <a:defRPr>
                <a:solidFill>
                  <a:schemeClr val="tx1">
                    <a:tint val="75000"/>
                  </a:schemeClr>
                </a:solidFill>
              </a:defRPr>
            </a:lvl5pPr>
            <a:lvl6pPr marL="2546950" indent="0" algn="ctr">
              <a:buNone/>
              <a:defRPr>
                <a:solidFill>
                  <a:schemeClr val="tx1">
                    <a:tint val="75000"/>
                  </a:schemeClr>
                </a:solidFill>
              </a:defRPr>
            </a:lvl6pPr>
            <a:lvl7pPr marL="3056339" indent="0" algn="ctr">
              <a:buNone/>
              <a:defRPr>
                <a:solidFill>
                  <a:schemeClr val="tx1">
                    <a:tint val="75000"/>
                  </a:schemeClr>
                </a:solidFill>
              </a:defRPr>
            </a:lvl7pPr>
            <a:lvl8pPr marL="3565728" indent="0" algn="ctr">
              <a:buNone/>
              <a:defRPr>
                <a:solidFill>
                  <a:schemeClr val="tx1">
                    <a:tint val="75000"/>
                  </a:schemeClr>
                </a:solidFill>
              </a:defRPr>
            </a:lvl8pPr>
            <a:lvl9pPr marL="4075118" indent="0" algn="ctr">
              <a:buNone/>
              <a:defRPr>
                <a:solidFill>
                  <a:schemeClr val="tx1">
                    <a:tint val="75000"/>
                  </a:schemeClr>
                </a:solidFill>
              </a:defRPr>
            </a:lvl9pPr>
          </a:lstStyle>
          <a:p>
            <a:r>
              <a:rPr lang="en-US"/>
              <a:t>Name</a:t>
            </a:r>
          </a:p>
        </p:txBody>
      </p:sp>
      <p:sp>
        <p:nvSpPr>
          <p:cNvPr id="22" name="Text Placeholder 4">
            <a:extLst>
              <a:ext uri="{FF2B5EF4-FFF2-40B4-BE49-F238E27FC236}">
                <a16:creationId xmlns:a16="http://schemas.microsoft.com/office/drawing/2014/main" id="{73AFCA19-727C-A04E-87CD-AF8A8183C0AC}"/>
              </a:ext>
            </a:extLst>
          </p:cNvPr>
          <p:cNvSpPr>
            <a:spLocks noGrp="1"/>
          </p:cNvSpPr>
          <p:nvPr>
            <p:ph type="body" sz="quarter" idx="11" hasCustomPrompt="1"/>
          </p:nvPr>
        </p:nvSpPr>
        <p:spPr>
          <a:xfrm>
            <a:off x="858562" y="4801171"/>
            <a:ext cx="6152078" cy="411652"/>
          </a:xfrm>
        </p:spPr>
        <p:txBody>
          <a:bodyPr>
            <a:noAutofit/>
          </a:bodyPr>
          <a:lstStyle>
            <a:lvl1pPr marL="0" indent="0">
              <a:buNone/>
              <a:defRPr sz="1600" baseline="0">
                <a:solidFill>
                  <a:schemeClr val="accent4">
                    <a:lumMod val="60000"/>
                    <a:lumOff val="40000"/>
                  </a:schemeClr>
                </a:solidFill>
                <a:latin typeface="+mn-lt"/>
              </a:defRPr>
            </a:lvl1pPr>
            <a:lvl2pPr marL="370488" indent="0">
              <a:buNone/>
              <a:defRPr sz="1620">
                <a:solidFill>
                  <a:schemeClr val="accent1"/>
                </a:solidFill>
              </a:defRPr>
            </a:lvl2pPr>
            <a:lvl3pPr marL="823307" indent="0">
              <a:buNone/>
              <a:defRPr sz="1620">
                <a:solidFill>
                  <a:schemeClr val="accent1"/>
                </a:solidFill>
              </a:defRPr>
            </a:lvl3pPr>
            <a:lvl4pPr marL="1152631" indent="0">
              <a:buNone/>
              <a:defRPr sz="1620">
                <a:solidFill>
                  <a:schemeClr val="accent1"/>
                </a:solidFill>
              </a:defRPr>
            </a:lvl4pPr>
            <a:lvl5pPr marL="1481953" indent="0">
              <a:buNone/>
              <a:defRPr sz="1620">
                <a:solidFill>
                  <a:schemeClr val="accent1"/>
                </a:solidFill>
              </a:defRPr>
            </a:lvl5pPr>
          </a:lstStyle>
          <a:p>
            <a:pPr lvl="0"/>
            <a:r>
              <a:rPr lang="en-US"/>
              <a:t>Title, Company</a:t>
            </a:r>
          </a:p>
        </p:txBody>
      </p:sp>
      <p:sp>
        <p:nvSpPr>
          <p:cNvPr id="24" name="Text Placeholder 5">
            <a:extLst>
              <a:ext uri="{FF2B5EF4-FFF2-40B4-BE49-F238E27FC236}">
                <a16:creationId xmlns:a16="http://schemas.microsoft.com/office/drawing/2014/main" id="{AB75F62C-AFCE-FF45-AFC1-4B833BADAA13}"/>
              </a:ext>
            </a:extLst>
          </p:cNvPr>
          <p:cNvSpPr>
            <a:spLocks noGrp="1"/>
          </p:cNvSpPr>
          <p:nvPr>
            <p:ph type="body" sz="quarter" idx="14" hasCustomPrompt="1"/>
          </p:nvPr>
        </p:nvSpPr>
        <p:spPr>
          <a:xfrm>
            <a:off x="872416" y="5350041"/>
            <a:ext cx="3096705" cy="393070"/>
          </a:xfrm>
        </p:spPr>
        <p:txBody>
          <a:bodyPr>
            <a:noAutofit/>
          </a:bodyPr>
          <a:lstStyle>
            <a:lvl1pPr marL="0" indent="0">
              <a:buNone/>
              <a:defRPr sz="1400">
                <a:solidFill>
                  <a:schemeClr val="accent4">
                    <a:lumMod val="60000"/>
                    <a:lumOff val="40000"/>
                  </a:schemeClr>
                </a:solidFill>
                <a:latin typeface="+mn-lt"/>
                <a:ea typeface="Roboto Condensed" panose="02000000000000000000" pitchFamily="2" charset="0"/>
              </a:defRPr>
            </a:lvl1pPr>
            <a:lvl2pPr marL="370488" indent="0">
              <a:buNone/>
              <a:defRPr sz="1440">
                <a:solidFill>
                  <a:schemeClr val="accent3"/>
                </a:solidFill>
                <a:latin typeface="Roboto Condensed" panose="02000000000000000000" pitchFamily="2" charset="0"/>
                <a:ea typeface="Roboto Condensed" panose="02000000000000000000" pitchFamily="2" charset="0"/>
              </a:defRPr>
            </a:lvl2pPr>
            <a:lvl3pPr marL="823307" indent="0">
              <a:buNone/>
              <a:defRPr sz="1440">
                <a:solidFill>
                  <a:schemeClr val="accent3"/>
                </a:solidFill>
                <a:latin typeface="Roboto Condensed" panose="02000000000000000000" pitchFamily="2" charset="0"/>
                <a:ea typeface="Roboto Condensed" panose="02000000000000000000" pitchFamily="2" charset="0"/>
              </a:defRPr>
            </a:lvl3pPr>
            <a:lvl4pPr marL="1152631" indent="0">
              <a:buNone/>
              <a:defRPr sz="1440">
                <a:solidFill>
                  <a:schemeClr val="accent3"/>
                </a:solidFill>
                <a:latin typeface="Roboto Condensed" panose="02000000000000000000" pitchFamily="2" charset="0"/>
                <a:ea typeface="Roboto Condensed" panose="02000000000000000000" pitchFamily="2" charset="0"/>
              </a:defRPr>
            </a:lvl4pPr>
            <a:lvl5pPr marL="1481953" indent="0">
              <a:buNone/>
              <a:defRPr sz="1440">
                <a:solidFill>
                  <a:schemeClr val="accent3"/>
                </a:solidFill>
                <a:latin typeface="Roboto Condensed" panose="02000000000000000000" pitchFamily="2" charset="0"/>
                <a:ea typeface="Roboto Condensed" panose="02000000000000000000" pitchFamily="2" charset="0"/>
              </a:defRPr>
            </a:lvl5pPr>
          </a:lstStyle>
          <a:p>
            <a:pPr lvl="0"/>
            <a:r>
              <a:rPr lang="en-US"/>
              <a:t>Date</a:t>
            </a:r>
          </a:p>
        </p:txBody>
      </p:sp>
      <p:pic>
        <p:nvPicPr>
          <p:cNvPr id="11" name="Picture 10">
            <a:extLst>
              <a:ext uri="{FF2B5EF4-FFF2-40B4-BE49-F238E27FC236}">
                <a16:creationId xmlns:a16="http://schemas.microsoft.com/office/drawing/2014/main" id="{125FCE3D-B355-0C48-87B7-EFBFAA2991AC}"/>
              </a:ext>
            </a:extLst>
          </p:cNvPr>
          <p:cNvPicPr>
            <a:picLocks noChangeAspect="1"/>
          </p:cNvPicPr>
          <p:nvPr userDrawn="1"/>
        </p:nvPicPr>
        <p:blipFill>
          <a:blip r:embed="rId2"/>
          <a:stretch>
            <a:fillRect/>
          </a:stretch>
        </p:blipFill>
        <p:spPr>
          <a:xfrm>
            <a:off x="565702" y="403687"/>
            <a:ext cx="3017520" cy="1761579"/>
          </a:xfrm>
          <a:prstGeom prst="rect">
            <a:avLst/>
          </a:prstGeom>
        </p:spPr>
      </p:pic>
    </p:spTree>
    <p:extLst>
      <p:ext uri="{BB962C8B-B14F-4D97-AF65-F5344CB8AC3E}">
        <p14:creationId xmlns:p14="http://schemas.microsoft.com/office/powerpoint/2010/main" val="86300252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ght Agenda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C1D04C-9E3C-0C42-8C19-CD189AED9A80}"/>
              </a:ext>
            </a:extLst>
          </p:cNvPr>
          <p:cNvGrpSpPr/>
          <p:nvPr userDrawn="1"/>
        </p:nvGrpSpPr>
        <p:grpSpPr>
          <a:xfrm>
            <a:off x="4" y="5715000"/>
            <a:ext cx="12192000" cy="1143000"/>
            <a:chOff x="4" y="5715000"/>
            <a:chExt cx="12192000" cy="1143000"/>
          </a:xfrm>
        </p:grpSpPr>
        <p:sp>
          <p:nvSpPr>
            <p:cNvPr id="16" name="Rectangle 15"/>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1" name="Rectangle 20"/>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4" name="Title 1"/>
          <p:cNvSpPr>
            <a:spLocks noGrp="1"/>
          </p:cNvSpPr>
          <p:nvPr userDrawn="1">
            <p:ph type="title" hasCustomPrompt="1"/>
          </p:nvPr>
        </p:nvSpPr>
        <p:spPr>
          <a:xfrm>
            <a:off x="716438" y="341614"/>
            <a:ext cx="5331727" cy="873330"/>
          </a:xfrm>
        </p:spPr>
        <p:txBody>
          <a:bodyPr anchor="ctr"/>
          <a:lstStyle>
            <a:lvl1pPr>
              <a:defRPr/>
            </a:lvl1pPr>
          </a:lstStyle>
          <a:p>
            <a:r>
              <a:rPr lang="en-US"/>
              <a:t>Agenda</a:t>
            </a:r>
          </a:p>
        </p:txBody>
      </p:sp>
      <p:sp>
        <p:nvSpPr>
          <p:cNvPr id="22" name="Content Placeholder 4"/>
          <p:cNvSpPr>
            <a:spLocks noGrp="1"/>
          </p:cNvSpPr>
          <p:nvPr userDrawn="1">
            <p:ph sz="quarter" idx="14" hasCustomPrompt="1"/>
          </p:nvPr>
        </p:nvSpPr>
        <p:spPr>
          <a:xfrm>
            <a:off x="697584" y="1473661"/>
            <a:ext cx="10787332" cy="3769184"/>
          </a:xfrm>
        </p:spPr>
        <p:txBody>
          <a:bodyPr>
            <a:normAutofit/>
          </a:bodyPr>
          <a:lstStyle>
            <a:lvl1pPr marL="228600" indent="-228600">
              <a:buClr>
                <a:schemeClr val="accent4">
                  <a:lumMod val="60000"/>
                  <a:lumOff val="40000"/>
                </a:schemeClr>
              </a:buClr>
              <a:buFont typeface="Arial" panose="020B0604020202020204" pitchFamily="34" charset="0"/>
              <a:buChar char="•"/>
              <a:defRPr sz="2400">
                <a:solidFill>
                  <a:schemeClr val="tx1"/>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3" name="TextBox 12">
            <a:extLst>
              <a:ext uri="{FF2B5EF4-FFF2-40B4-BE49-F238E27FC236}">
                <a16:creationId xmlns:a16="http://schemas.microsoft.com/office/drawing/2014/main" id="{5D8C9BCB-FADA-F041-AF9D-D16CBBDFCFB8}"/>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2" name="Picture 11">
            <a:extLst>
              <a:ext uri="{FF2B5EF4-FFF2-40B4-BE49-F238E27FC236}">
                <a16:creationId xmlns:a16="http://schemas.microsoft.com/office/drawing/2014/main" id="{6B4E893F-15A8-9C49-9211-67B181FBD1A5}"/>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296644287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Agenda Slide with Time">
    <p:spTree>
      <p:nvGrpSpPr>
        <p:cNvPr id="1" name=""/>
        <p:cNvGrpSpPr/>
        <p:nvPr/>
      </p:nvGrpSpPr>
      <p:grpSpPr>
        <a:xfrm>
          <a:off x="0" y="0"/>
          <a:ext cx="0" cy="0"/>
          <a:chOff x="0" y="0"/>
          <a:chExt cx="0" cy="0"/>
        </a:xfrm>
      </p:grpSpPr>
      <p:sp>
        <p:nvSpPr>
          <p:cNvPr id="22" name="Content Placeholder 4"/>
          <p:cNvSpPr>
            <a:spLocks noGrp="1"/>
          </p:cNvSpPr>
          <p:nvPr>
            <p:ph sz="quarter" idx="14" hasCustomPrompt="1"/>
          </p:nvPr>
        </p:nvSpPr>
        <p:spPr>
          <a:xfrm>
            <a:off x="1963146" y="1473661"/>
            <a:ext cx="9521770" cy="3769184"/>
          </a:xfrm>
        </p:spPr>
        <p:txBody>
          <a:bodyPr>
            <a:normAutofit/>
          </a:bodyPr>
          <a:lstStyle>
            <a:lvl1pPr marL="0" indent="0">
              <a:buClr>
                <a:schemeClr val="accent3"/>
              </a:buClr>
              <a:buFont typeface="Arial" panose="020B0604020202020204" pitchFamily="34" charset="0"/>
              <a:buNone/>
              <a:defRPr sz="2400">
                <a:solidFill>
                  <a:schemeClr val="tx1"/>
                </a:solidFill>
              </a:defRPr>
            </a:lvl1pPr>
          </a:lstStyle>
          <a:p>
            <a:pPr lvl="0"/>
            <a:r>
              <a:rPr lang="en-US"/>
              <a:t>Welcome</a:t>
            </a:r>
          </a:p>
          <a:p>
            <a:pPr lvl="0"/>
            <a:r>
              <a:rPr lang="en-US"/>
              <a:t>Our Company</a:t>
            </a:r>
          </a:p>
          <a:p>
            <a:pPr lvl="0"/>
            <a:r>
              <a:rPr lang="en-US"/>
              <a:t>Our Markets</a:t>
            </a:r>
          </a:p>
          <a:p>
            <a:pPr lvl="0"/>
            <a:r>
              <a:rPr lang="en-US"/>
              <a:t>More Topics</a:t>
            </a:r>
          </a:p>
          <a:p>
            <a:pPr lvl="0"/>
            <a:r>
              <a:rPr lang="en-US"/>
              <a:t>Break</a:t>
            </a:r>
          </a:p>
          <a:p>
            <a:pPr lvl="0"/>
            <a:r>
              <a:rPr lang="en-US"/>
              <a:t>Even More Topics</a:t>
            </a:r>
          </a:p>
          <a:p>
            <a:pPr lvl="0"/>
            <a:r>
              <a:rPr lang="en-US"/>
              <a:t>Wrap Up &amp; Discussion</a:t>
            </a:r>
          </a:p>
        </p:txBody>
      </p:sp>
      <p:sp>
        <p:nvSpPr>
          <p:cNvPr id="11" name="Content Placeholder 4"/>
          <p:cNvSpPr>
            <a:spLocks noGrp="1"/>
          </p:cNvSpPr>
          <p:nvPr>
            <p:ph sz="quarter" idx="15" hasCustomPrompt="1"/>
          </p:nvPr>
        </p:nvSpPr>
        <p:spPr>
          <a:xfrm>
            <a:off x="697579" y="1473661"/>
            <a:ext cx="1121067" cy="3769184"/>
          </a:xfrm>
        </p:spPr>
        <p:txBody>
          <a:bodyPr>
            <a:normAutofit/>
          </a:bodyPr>
          <a:lstStyle>
            <a:lvl1pPr marL="0" indent="0" algn="r">
              <a:buClr>
                <a:schemeClr val="accent3"/>
              </a:buClr>
              <a:buFontTx/>
              <a:buNone/>
              <a:defRPr sz="2400">
                <a:solidFill>
                  <a:schemeClr val="accent3"/>
                </a:solidFill>
              </a:defRPr>
            </a:lvl1pPr>
          </a:lstStyle>
          <a:p>
            <a:pPr lvl="0"/>
            <a:r>
              <a:rPr lang="en-US"/>
              <a:t>8:00</a:t>
            </a:r>
          </a:p>
          <a:p>
            <a:pPr lvl="0"/>
            <a:r>
              <a:rPr lang="en-US"/>
              <a:t>9:00</a:t>
            </a:r>
          </a:p>
          <a:p>
            <a:pPr lvl="0"/>
            <a:r>
              <a:rPr lang="en-US"/>
              <a:t>10:30</a:t>
            </a:r>
          </a:p>
          <a:p>
            <a:pPr lvl="0"/>
            <a:r>
              <a:rPr lang="en-US"/>
              <a:t>11:30</a:t>
            </a:r>
          </a:p>
          <a:p>
            <a:pPr lvl="0"/>
            <a:r>
              <a:rPr lang="en-US"/>
              <a:t>12:00</a:t>
            </a:r>
          </a:p>
          <a:p>
            <a:pPr lvl="0"/>
            <a:r>
              <a:rPr lang="en-US"/>
              <a:t>1:00</a:t>
            </a:r>
          </a:p>
          <a:p>
            <a:pPr lvl="0"/>
            <a:r>
              <a:rPr lang="en-US"/>
              <a:t>2:00</a:t>
            </a:r>
          </a:p>
        </p:txBody>
      </p:sp>
      <p:sp>
        <p:nvSpPr>
          <p:cNvPr id="27" name="Title 1">
            <a:extLst>
              <a:ext uri="{FF2B5EF4-FFF2-40B4-BE49-F238E27FC236}">
                <a16:creationId xmlns:a16="http://schemas.microsoft.com/office/drawing/2014/main" id="{C91FF652-1F24-BD4A-B3AD-A2D5B128CCCA}"/>
              </a:ext>
            </a:extLst>
          </p:cNvPr>
          <p:cNvSpPr>
            <a:spLocks noGrp="1"/>
          </p:cNvSpPr>
          <p:nvPr>
            <p:ph type="title" hasCustomPrompt="1"/>
          </p:nvPr>
        </p:nvSpPr>
        <p:spPr>
          <a:xfrm>
            <a:off x="716438" y="341614"/>
            <a:ext cx="5331727" cy="873330"/>
          </a:xfrm>
        </p:spPr>
        <p:txBody>
          <a:bodyPr anchor="ctr"/>
          <a:lstStyle>
            <a:lvl1pPr>
              <a:defRPr/>
            </a:lvl1pPr>
          </a:lstStyle>
          <a:p>
            <a:r>
              <a:rPr lang="en-US"/>
              <a:t>Agenda</a:t>
            </a:r>
          </a:p>
        </p:txBody>
      </p:sp>
      <p:grpSp>
        <p:nvGrpSpPr>
          <p:cNvPr id="12" name="Group 11">
            <a:extLst>
              <a:ext uri="{FF2B5EF4-FFF2-40B4-BE49-F238E27FC236}">
                <a16:creationId xmlns:a16="http://schemas.microsoft.com/office/drawing/2014/main" id="{6B08F780-9821-FD4E-BE2E-583BF1D042D1}"/>
              </a:ext>
            </a:extLst>
          </p:cNvPr>
          <p:cNvGrpSpPr/>
          <p:nvPr userDrawn="1"/>
        </p:nvGrpSpPr>
        <p:grpSpPr>
          <a:xfrm>
            <a:off x="4" y="5715000"/>
            <a:ext cx="12192000" cy="1143000"/>
            <a:chOff x="4" y="5715000"/>
            <a:chExt cx="12192000" cy="1143000"/>
          </a:xfrm>
        </p:grpSpPr>
        <p:sp>
          <p:nvSpPr>
            <p:cNvPr id="13" name="Rectangle 12">
              <a:extLst>
                <a:ext uri="{FF2B5EF4-FFF2-40B4-BE49-F238E27FC236}">
                  <a16:creationId xmlns:a16="http://schemas.microsoft.com/office/drawing/2014/main" id="{5D8EC795-E13B-6643-93B0-4EB6AEBFFEA6}"/>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FC8E595B-8F2F-AA4C-9CB8-5193377CF0E4}"/>
                </a:ext>
              </a:extLst>
            </p:cNvPr>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7" name="TextBox 16">
            <a:extLst>
              <a:ext uri="{FF2B5EF4-FFF2-40B4-BE49-F238E27FC236}">
                <a16:creationId xmlns:a16="http://schemas.microsoft.com/office/drawing/2014/main" id="{E1ACB7B5-0A37-C844-AD5E-5A890217314F}"/>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8" name="Picture 17">
            <a:extLst>
              <a:ext uri="{FF2B5EF4-FFF2-40B4-BE49-F238E27FC236}">
                <a16:creationId xmlns:a16="http://schemas.microsoft.com/office/drawing/2014/main" id="{86E28846-F4EA-3845-B373-1018E7D7B429}"/>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3949869461"/>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ght Section Divider">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2ED6D0E4-E2D4-4240-A5F8-8642DE93E832}"/>
              </a:ext>
            </a:extLst>
          </p:cNvPr>
          <p:cNvSpPr/>
          <p:nvPr userDrawn="1"/>
        </p:nvSpPr>
        <p:spPr>
          <a:xfrm>
            <a:off x="-495426" y="2308326"/>
            <a:ext cx="11499670" cy="1142047"/>
          </a:xfrm>
          <a:prstGeom prst="roundRect">
            <a:avLst>
              <a:gd name="adj" fmla="val 6154"/>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5" name="Title 1">
            <a:extLst>
              <a:ext uri="{FF2B5EF4-FFF2-40B4-BE49-F238E27FC236}">
                <a16:creationId xmlns:a16="http://schemas.microsoft.com/office/drawing/2014/main" id="{4D17E46C-083D-8041-9CF7-0961F696E5B7}"/>
              </a:ext>
            </a:extLst>
          </p:cNvPr>
          <p:cNvSpPr>
            <a:spLocks noGrp="1"/>
          </p:cNvSpPr>
          <p:nvPr>
            <p:ph type="title" hasCustomPrompt="1"/>
          </p:nvPr>
        </p:nvSpPr>
        <p:spPr>
          <a:xfrm>
            <a:off x="1187777" y="2449117"/>
            <a:ext cx="9633855" cy="860465"/>
          </a:xfrm>
        </p:spPr>
        <p:txBody>
          <a:bodyPr anchor="ctr">
            <a:normAutofit/>
          </a:bodyPr>
          <a:lstStyle>
            <a:lvl1pPr algn="l">
              <a:defRPr sz="3600" b="0" cap="none" spc="-50" baseline="0">
                <a:solidFill>
                  <a:schemeClr val="accent4"/>
                </a:solidFill>
              </a:defRPr>
            </a:lvl1pPr>
          </a:lstStyle>
          <a:p>
            <a:r>
              <a:rPr lang="en-US"/>
              <a:t>Section Divider Slide</a:t>
            </a:r>
          </a:p>
        </p:txBody>
      </p:sp>
      <p:sp>
        <p:nvSpPr>
          <p:cNvPr id="26" name="Isosceles Triangle 47">
            <a:extLst>
              <a:ext uri="{FF2B5EF4-FFF2-40B4-BE49-F238E27FC236}">
                <a16:creationId xmlns:a16="http://schemas.microsoft.com/office/drawing/2014/main" id="{53AC4125-4A58-D347-8E94-827E9B53F551}"/>
              </a:ext>
            </a:extLst>
          </p:cNvPr>
          <p:cNvSpPr>
            <a:spLocks/>
          </p:cNvSpPr>
          <p:nvPr userDrawn="1"/>
        </p:nvSpPr>
        <p:spPr>
          <a:xfrm rot="5400000">
            <a:off x="789998" y="2810769"/>
            <a:ext cx="283876" cy="1371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nvGrpSpPr>
          <p:cNvPr id="11" name="Group 10">
            <a:extLst>
              <a:ext uri="{FF2B5EF4-FFF2-40B4-BE49-F238E27FC236}">
                <a16:creationId xmlns:a16="http://schemas.microsoft.com/office/drawing/2014/main" id="{4B4C644C-365D-D14F-BB21-FE62E68397E5}"/>
              </a:ext>
            </a:extLst>
          </p:cNvPr>
          <p:cNvGrpSpPr/>
          <p:nvPr userDrawn="1"/>
        </p:nvGrpSpPr>
        <p:grpSpPr>
          <a:xfrm>
            <a:off x="4" y="5715000"/>
            <a:ext cx="12192000" cy="1143000"/>
            <a:chOff x="4" y="5715000"/>
            <a:chExt cx="12192000" cy="1143000"/>
          </a:xfrm>
        </p:grpSpPr>
        <p:sp>
          <p:nvSpPr>
            <p:cNvPr id="12" name="Rectangle 11">
              <a:extLst>
                <a:ext uri="{FF2B5EF4-FFF2-40B4-BE49-F238E27FC236}">
                  <a16:creationId xmlns:a16="http://schemas.microsoft.com/office/drawing/2014/main" id="{1A318C23-1754-6344-9147-7594CB2C895E}"/>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BBCFBA9D-EC64-BE46-814E-6A2E2A8CAB6C}"/>
                </a:ext>
              </a:extLst>
            </p:cNvPr>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3" name="TextBox 12">
            <a:extLst>
              <a:ext uri="{FF2B5EF4-FFF2-40B4-BE49-F238E27FC236}">
                <a16:creationId xmlns:a16="http://schemas.microsoft.com/office/drawing/2014/main" id="{52E55142-20AA-8A40-B79A-DB7EB231D31C}"/>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v21</a:t>
            </a:r>
            <a:endParaRPr lang="en-US" sz="800" b="0">
              <a:solidFill>
                <a:schemeClr val="accent4">
                  <a:lumMod val="75000"/>
                </a:schemeClr>
              </a:solidFill>
              <a:latin typeface="+mn-lt"/>
              <a:ea typeface="Roboto" panose="02000000000000000000" pitchFamily="2" charset="0"/>
            </a:endParaRPr>
          </a:p>
        </p:txBody>
      </p:sp>
      <p:pic>
        <p:nvPicPr>
          <p:cNvPr id="16" name="Picture 15">
            <a:extLst>
              <a:ext uri="{FF2B5EF4-FFF2-40B4-BE49-F238E27FC236}">
                <a16:creationId xmlns:a16="http://schemas.microsoft.com/office/drawing/2014/main" id="{14518781-D043-8248-A84A-D26393036FE6}"/>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3935664632"/>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Section Divider">
    <p:spTree>
      <p:nvGrpSpPr>
        <p:cNvPr id="1" name=""/>
        <p:cNvGrpSpPr/>
        <p:nvPr/>
      </p:nvGrpSpPr>
      <p:grpSpPr>
        <a:xfrm>
          <a:off x="0" y="0"/>
          <a:ext cx="0" cy="0"/>
          <a:chOff x="0" y="0"/>
          <a:chExt cx="0" cy="0"/>
        </a:xfrm>
      </p:grpSpPr>
      <p:sp>
        <p:nvSpPr>
          <p:cNvPr id="16" name="Rectangle 15"/>
          <p:cNvSpPr>
            <a:spLocks/>
          </p:cNvSpPr>
          <p:nvPr userDrawn="1"/>
        </p:nvSpPr>
        <p:spPr>
          <a:xfrm>
            <a:off x="0" y="-57"/>
            <a:ext cx="12191999" cy="685811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0" name="Rounded Rectangle 19">
            <a:extLst>
              <a:ext uri="{FF2B5EF4-FFF2-40B4-BE49-F238E27FC236}">
                <a16:creationId xmlns:a16="http://schemas.microsoft.com/office/drawing/2014/main" id="{AD29CF0F-7FCE-8147-91E5-5291B038AEE6}"/>
              </a:ext>
            </a:extLst>
          </p:cNvPr>
          <p:cNvSpPr/>
          <p:nvPr userDrawn="1"/>
        </p:nvSpPr>
        <p:spPr>
          <a:xfrm>
            <a:off x="-495426" y="2308326"/>
            <a:ext cx="11499670" cy="1142047"/>
          </a:xfrm>
          <a:prstGeom prst="roundRect">
            <a:avLst>
              <a:gd name="adj" fmla="val 6154"/>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25" name="Title 1">
            <a:extLst>
              <a:ext uri="{FF2B5EF4-FFF2-40B4-BE49-F238E27FC236}">
                <a16:creationId xmlns:a16="http://schemas.microsoft.com/office/drawing/2014/main" id="{B11FBF98-CA3E-4440-A4AD-96327F19493F}"/>
              </a:ext>
            </a:extLst>
          </p:cNvPr>
          <p:cNvSpPr>
            <a:spLocks noGrp="1"/>
          </p:cNvSpPr>
          <p:nvPr>
            <p:ph type="title" hasCustomPrompt="1"/>
          </p:nvPr>
        </p:nvSpPr>
        <p:spPr>
          <a:xfrm>
            <a:off x="1187777" y="2449117"/>
            <a:ext cx="9633855" cy="860465"/>
          </a:xfrm>
        </p:spPr>
        <p:txBody>
          <a:bodyPr anchor="ctr">
            <a:normAutofit/>
          </a:bodyPr>
          <a:lstStyle>
            <a:lvl1pPr algn="l">
              <a:defRPr sz="3600" b="0" cap="none" spc="-50" baseline="0">
                <a:solidFill>
                  <a:schemeClr val="bg1"/>
                </a:solidFill>
              </a:defRPr>
            </a:lvl1pPr>
          </a:lstStyle>
          <a:p>
            <a:r>
              <a:rPr lang="en-US"/>
              <a:t>Section Divider Slide</a:t>
            </a:r>
          </a:p>
        </p:txBody>
      </p:sp>
      <p:sp>
        <p:nvSpPr>
          <p:cNvPr id="26" name="Isosceles Triangle 47">
            <a:extLst>
              <a:ext uri="{FF2B5EF4-FFF2-40B4-BE49-F238E27FC236}">
                <a16:creationId xmlns:a16="http://schemas.microsoft.com/office/drawing/2014/main" id="{88742E65-2A94-424C-A582-6E57424D54FF}"/>
              </a:ext>
            </a:extLst>
          </p:cNvPr>
          <p:cNvSpPr>
            <a:spLocks/>
          </p:cNvSpPr>
          <p:nvPr userDrawn="1"/>
        </p:nvSpPr>
        <p:spPr>
          <a:xfrm rot="5400000">
            <a:off x="789998" y="2810769"/>
            <a:ext cx="283876" cy="1371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nvGrpSpPr>
          <p:cNvPr id="11" name="Group 10">
            <a:extLst>
              <a:ext uri="{FF2B5EF4-FFF2-40B4-BE49-F238E27FC236}">
                <a16:creationId xmlns:a16="http://schemas.microsoft.com/office/drawing/2014/main" id="{E3660003-940D-254A-9217-94E24F773F77}"/>
              </a:ext>
            </a:extLst>
          </p:cNvPr>
          <p:cNvGrpSpPr/>
          <p:nvPr userDrawn="1"/>
        </p:nvGrpSpPr>
        <p:grpSpPr>
          <a:xfrm>
            <a:off x="4" y="5715000"/>
            <a:ext cx="12192000" cy="1143000"/>
            <a:chOff x="4" y="5715000"/>
            <a:chExt cx="12192000" cy="1143000"/>
          </a:xfrm>
        </p:grpSpPr>
        <p:sp>
          <p:nvSpPr>
            <p:cNvPr id="13" name="Rectangle 12">
              <a:extLst>
                <a:ext uri="{FF2B5EF4-FFF2-40B4-BE49-F238E27FC236}">
                  <a16:creationId xmlns:a16="http://schemas.microsoft.com/office/drawing/2014/main" id="{87A35773-E160-D14A-AD6D-883D47A71ED0}"/>
                </a:ext>
              </a:extLst>
            </p:cNvPr>
            <p:cNvSpPr/>
            <p:nvPr/>
          </p:nvSpPr>
          <p:spPr>
            <a:xfrm>
              <a:off x="4" y="5715000"/>
              <a:ext cx="12192000" cy="1143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4" name="Rectangle 13">
              <a:extLst>
                <a:ext uri="{FF2B5EF4-FFF2-40B4-BE49-F238E27FC236}">
                  <a16:creationId xmlns:a16="http://schemas.microsoft.com/office/drawing/2014/main" id="{403D6E93-04E4-FD46-861A-E09CC13A20A5}"/>
                </a:ext>
              </a:extLst>
            </p:cNvPr>
            <p:cNvSpPr/>
            <p:nvPr userDrawn="1"/>
          </p:nvSpPr>
          <p:spPr>
            <a:xfrm>
              <a:off x="4" y="571500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12" name="TextBox 11">
            <a:extLst>
              <a:ext uri="{FF2B5EF4-FFF2-40B4-BE49-F238E27FC236}">
                <a16:creationId xmlns:a16="http://schemas.microsoft.com/office/drawing/2014/main" id="{8E57AE75-AE14-D545-A68E-5A3556952982}"/>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5" name="Picture 14">
            <a:extLst>
              <a:ext uri="{FF2B5EF4-FFF2-40B4-BE49-F238E27FC236}">
                <a16:creationId xmlns:a16="http://schemas.microsoft.com/office/drawing/2014/main" id="{B6903293-5223-2B4D-B612-AE86397D7E15}"/>
              </a:ext>
            </a:extLst>
          </p:cNvPr>
          <p:cNvPicPr>
            <a:picLocks noChangeAspect="1"/>
          </p:cNvPicPr>
          <p:nvPr userDrawn="1"/>
        </p:nvPicPr>
        <p:blipFill>
          <a:blip r:embed="rId2"/>
          <a:stretch>
            <a:fillRect/>
          </a:stretch>
        </p:blipFill>
        <p:spPr>
          <a:xfrm>
            <a:off x="10250476" y="6076329"/>
            <a:ext cx="1234440" cy="488447"/>
          </a:xfrm>
          <a:prstGeom prst="rect">
            <a:avLst/>
          </a:prstGeom>
        </p:spPr>
      </p:pic>
    </p:spTree>
    <p:extLst>
      <p:ext uri="{BB962C8B-B14F-4D97-AF65-F5344CB8AC3E}">
        <p14:creationId xmlns:p14="http://schemas.microsoft.com/office/powerpoint/2010/main" val="51522426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7377-C8D4-636F-5E81-B30C49D4F1B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1810DE-48AB-9E38-84DF-AA72F0366E3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EFFC89-AFCC-2370-5904-C0EDB604BA02}"/>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5" name="Footer Placeholder 4">
            <a:extLst>
              <a:ext uri="{FF2B5EF4-FFF2-40B4-BE49-F238E27FC236}">
                <a16:creationId xmlns:a16="http://schemas.microsoft.com/office/drawing/2014/main" id="{C72142FE-A034-E963-4844-9E50F44E4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5DA7C-5F0A-AF4A-B7B8-A36389500B3A}"/>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412212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36255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Dark Title and Content">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p:nvPr>
        </p:nvSpPr>
        <p:spPr>
          <a:effectLst>
            <a:outerShdw blurRad="114300" dist="38100" dir="5400000" algn="t" rotWithShape="0">
              <a:schemeClr val="accent4">
                <a:lumMod val="50000"/>
                <a:alpha val="20000"/>
              </a:schemeClr>
            </a:outerShdw>
          </a:effectLst>
        </p:spPr>
        <p:txBody>
          <a:bodyPr/>
          <a:lstStyle>
            <a:lvl1pPr>
              <a:defRPr>
                <a:solidFill>
                  <a:schemeClr val="accent6"/>
                </a:solidFill>
              </a:defRPr>
            </a:lvl1pPr>
          </a:lstStyle>
          <a:p>
            <a:endParaRPr lang="en-US"/>
          </a:p>
        </p:txBody>
      </p:sp>
      <p:sp>
        <p:nvSpPr>
          <p:cNvPr id="3" name="Content Placeholder 2"/>
          <p:cNvSpPr>
            <a:spLocks noGrp="1"/>
          </p:cNvSpPr>
          <p:nvPr>
            <p:ph idx="1" hasCustomPrompt="1"/>
          </p:nvPr>
        </p:nvSpPr>
        <p:spPr/>
        <p:txBody>
          <a:bodyPr/>
          <a:lstStyle>
            <a:lvl1pPr>
              <a:buClr>
                <a:schemeClr val="accent4">
                  <a:lumMod val="60000"/>
                  <a:lumOff val="40000"/>
                </a:schemeClr>
              </a:buClr>
              <a:defRPr>
                <a:solidFill>
                  <a:schemeClr val="bg2"/>
                </a:solidFill>
                <a:latin typeface="+mn-lt"/>
              </a:defRPr>
            </a:lvl1pPr>
            <a:lvl2pPr>
              <a:buClr>
                <a:schemeClr val="accent4">
                  <a:lumMod val="60000"/>
                  <a:lumOff val="40000"/>
                </a:schemeClr>
              </a:buClr>
              <a:defRPr>
                <a:solidFill>
                  <a:schemeClr val="bg2"/>
                </a:solidFill>
                <a:latin typeface="+mn-lt"/>
              </a:defRPr>
            </a:lvl2pPr>
            <a:lvl3pPr>
              <a:buClr>
                <a:schemeClr val="accent4">
                  <a:lumMod val="60000"/>
                  <a:lumOff val="40000"/>
                </a:schemeClr>
              </a:buClr>
              <a:defRPr>
                <a:solidFill>
                  <a:schemeClr val="bg2"/>
                </a:solidFill>
                <a:latin typeface="+mn-lt"/>
              </a:defRPr>
            </a:lvl3pPr>
            <a:lvl4pPr>
              <a:buClr>
                <a:schemeClr val="accent4">
                  <a:lumMod val="60000"/>
                  <a:lumOff val="40000"/>
                </a:schemeClr>
              </a:buClr>
              <a:defRPr>
                <a:solidFill>
                  <a:schemeClr val="bg2"/>
                </a:solidFill>
                <a:latin typeface="+mn-lt"/>
              </a:defRPr>
            </a:lvl4pPr>
            <a:lvl5pPr>
              <a:buClr>
                <a:schemeClr val="accent4">
                  <a:lumMod val="60000"/>
                  <a:lumOff val="40000"/>
                </a:schemeClr>
              </a:buClr>
              <a:defRPr>
                <a:solidFill>
                  <a:schemeClr val="bg2"/>
                </a:solidFill>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53360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Title at Botto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79512" y="428899"/>
            <a:ext cx="11432977" cy="4575720"/>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943189E-9F80-DD4F-94A8-13664CC8BE2E}"/>
              </a:ext>
            </a:extLst>
          </p:cNvPr>
          <p:cNvSpPr>
            <a:spLocks noGrp="1"/>
          </p:cNvSpPr>
          <p:nvPr>
            <p:ph type="title" hasCustomPrompt="1"/>
          </p:nvPr>
        </p:nvSpPr>
        <p:spPr>
          <a:xfrm>
            <a:off x="379516" y="5401538"/>
            <a:ext cx="11432976" cy="731520"/>
          </a:xfrm>
        </p:spPr>
        <p:txBody>
          <a:bodyPr anchor="ctr">
            <a:noAutofit/>
          </a:bodyPr>
          <a:lstStyle>
            <a:lvl1pPr>
              <a:defRPr sz="3600">
                <a:solidFill>
                  <a:schemeClr val="accent4"/>
                </a:solidFill>
              </a:defRPr>
            </a:lvl1pPr>
          </a:lstStyle>
          <a:p>
            <a:r>
              <a:rPr lang="en-US"/>
              <a:t>Click to add title</a:t>
            </a:r>
          </a:p>
        </p:txBody>
      </p:sp>
      <p:sp>
        <p:nvSpPr>
          <p:cNvPr id="12" name="Content Placeholder 4">
            <a:extLst>
              <a:ext uri="{FF2B5EF4-FFF2-40B4-BE49-F238E27FC236}">
                <a16:creationId xmlns:a16="http://schemas.microsoft.com/office/drawing/2014/main" id="{836715F3-36E2-C04C-B7BD-1F214AC34D93}"/>
              </a:ext>
            </a:extLst>
          </p:cNvPr>
          <p:cNvSpPr>
            <a:spLocks noGrp="1"/>
          </p:cNvSpPr>
          <p:nvPr>
            <p:ph sz="quarter" idx="12" hasCustomPrompt="1"/>
          </p:nvPr>
        </p:nvSpPr>
        <p:spPr>
          <a:xfrm>
            <a:off x="400780" y="5202251"/>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63661567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_Content and Title at Botto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368C0F-647C-864C-8B85-9CE3680424FC}"/>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3" name="Content Placeholder 2"/>
          <p:cNvSpPr>
            <a:spLocks noGrp="1"/>
          </p:cNvSpPr>
          <p:nvPr>
            <p:ph idx="1"/>
          </p:nvPr>
        </p:nvSpPr>
        <p:spPr>
          <a:xfrm>
            <a:off x="379512" y="428899"/>
            <a:ext cx="11432977" cy="4575720"/>
          </a:xfrm>
        </p:spPr>
        <p:txBody>
          <a:bodyPr/>
          <a:lstStyle>
            <a:lvl1pPr>
              <a:buClr>
                <a:schemeClr val="accent4">
                  <a:lumMod val="60000"/>
                  <a:lumOff val="40000"/>
                </a:schemeClr>
              </a:buClr>
              <a:defRPr>
                <a:solidFill>
                  <a:schemeClr val="bg1"/>
                </a:solidFill>
              </a:defRPr>
            </a:lvl1pPr>
            <a:lvl2pPr>
              <a:buClr>
                <a:schemeClr val="accent4">
                  <a:lumMod val="60000"/>
                  <a:lumOff val="40000"/>
                </a:schemeClr>
              </a:buClr>
              <a:defRPr>
                <a:solidFill>
                  <a:schemeClr val="bg1"/>
                </a:solidFill>
              </a:defRPr>
            </a:lvl2pPr>
            <a:lvl3pPr>
              <a:buClr>
                <a:schemeClr val="accent4">
                  <a:lumMod val="60000"/>
                  <a:lumOff val="40000"/>
                </a:schemeClr>
              </a:buClr>
              <a:defRPr>
                <a:solidFill>
                  <a:schemeClr val="bg1"/>
                </a:solidFill>
              </a:defRPr>
            </a:lvl3pPr>
            <a:lvl4pPr>
              <a:buClr>
                <a:schemeClr val="accent4">
                  <a:lumMod val="60000"/>
                  <a:lumOff val="40000"/>
                </a:schemeClr>
              </a:buClr>
              <a:defRPr>
                <a:solidFill>
                  <a:schemeClr val="bg1"/>
                </a:solidFill>
              </a:defRPr>
            </a:lvl4pPr>
            <a:lvl5pPr>
              <a:buClr>
                <a:schemeClr val="accent4">
                  <a:lumMod val="60000"/>
                  <a:lumOff val="40000"/>
                </a:schemeClr>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943189E-9F80-DD4F-94A8-13664CC8BE2E}"/>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2" name="Content Placeholder 4">
            <a:extLst>
              <a:ext uri="{FF2B5EF4-FFF2-40B4-BE49-F238E27FC236}">
                <a16:creationId xmlns:a16="http://schemas.microsoft.com/office/drawing/2014/main" id="{836715F3-36E2-C04C-B7BD-1F214AC34D93}"/>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0026926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Tree>
    <p:extLst>
      <p:ext uri="{BB962C8B-B14F-4D97-AF65-F5344CB8AC3E}">
        <p14:creationId xmlns:p14="http://schemas.microsoft.com/office/powerpoint/2010/main" val="3918427095"/>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Dark_Title Only">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 name="Title 1"/>
          <p:cNvSpPr>
            <a:spLocks noGrp="1"/>
          </p:cNvSpPr>
          <p:nvPr>
            <p:ph type="title" hasCustomPrompt="1"/>
          </p:nvPr>
        </p:nvSpPr>
        <p:spPr>
          <a:effectLst>
            <a:outerShdw blurRad="114300" dist="38100" dir="5400000" algn="t" rotWithShape="0">
              <a:schemeClr val="accent4">
                <a:lumMod val="50000"/>
                <a:alpha val="20000"/>
              </a:schemeClr>
            </a:outerShdw>
          </a:effectLst>
        </p:spPr>
        <p:txBody>
          <a:bodyPr/>
          <a:lstStyle>
            <a:lvl1pPr>
              <a:defRPr>
                <a:solidFill>
                  <a:schemeClr val="accent6"/>
                </a:solidFill>
              </a:defRPr>
            </a:lvl1pPr>
          </a:lstStyle>
          <a:p>
            <a:r>
              <a:rPr lang="en-US"/>
              <a:t>Click to add title</a:t>
            </a:r>
          </a:p>
        </p:txBody>
      </p:sp>
    </p:spTree>
    <p:extLst>
      <p:ext uri="{BB962C8B-B14F-4D97-AF65-F5344CB8AC3E}">
        <p14:creationId xmlns:p14="http://schemas.microsoft.com/office/powerpoint/2010/main" val="4275630691"/>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DC5021-A4C2-0B45-BFAB-CEC1E2C89FF4}"/>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7" name="Content Placeholder 4">
            <a:extLst>
              <a:ext uri="{FF2B5EF4-FFF2-40B4-BE49-F238E27FC236}">
                <a16:creationId xmlns:a16="http://schemas.microsoft.com/office/drawing/2014/main" id="{43C99C1D-F59A-D648-88D1-266E448B42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069147681"/>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_Two_Titles">
    <p:spTree>
      <p:nvGrpSpPr>
        <p:cNvPr id="1" name=""/>
        <p:cNvGrpSpPr/>
        <p:nvPr/>
      </p:nvGrpSpPr>
      <p:grpSpPr>
        <a:xfrm>
          <a:off x="0" y="0"/>
          <a:ext cx="0" cy="0"/>
          <a:chOff x="0" y="0"/>
          <a:chExt cx="0" cy="0"/>
        </a:xfrm>
      </p:grpSpPr>
      <p:sp>
        <p:nvSpPr>
          <p:cNvPr id="6" name="Rectangle 5"/>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7" name="Title 1">
            <a:extLst>
              <a:ext uri="{FF2B5EF4-FFF2-40B4-BE49-F238E27FC236}">
                <a16:creationId xmlns:a16="http://schemas.microsoft.com/office/drawing/2014/main" id="{2E3608F0-9467-4146-85D6-933B49242F4E}"/>
              </a:ext>
            </a:extLst>
          </p:cNvPr>
          <p:cNvSpPr>
            <a:spLocks noGrp="1"/>
          </p:cNvSpPr>
          <p:nvPr>
            <p:ph type="title" hasCustomPrompt="1"/>
          </p:nvPr>
        </p:nvSpPr>
        <p:spPr>
          <a:xfrm>
            <a:off x="379516" y="547533"/>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21" name="Content Placeholder 4">
            <a:extLst>
              <a:ext uri="{FF2B5EF4-FFF2-40B4-BE49-F238E27FC236}">
                <a16:creationId xmlns:a16="http://schemas.microsoft.com/office/drawing/2014/main" id="{61F24336-8845-594D-8F53-66340F7B646E}"/>
              </a:ext>
            </a:extLst>
          </p:cNvPr>
          <p:cNvSpPr>
            <a:spLocks noGrp="1"/>
          </p:cNvSpPr>
          <p:nvPr>
            <p:ph sz="quarter" idx="11" hasCustomPrompt="1"/>
          </p:nvPr>
        </p:nvSpPr>
        <p:spPr>
          <a:xfrm>
            <a:off x="400780" y="348246"/>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13540442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at Bottom">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6F4A6A-62C6-3E4E-96D8-B0919B8EBFCF}"/>
              </a:ext>
            </a:extLst>
          </p:cNvPr>
          <p:cNvSpPr>
            <a:spLocks noGrp="1"/>
          </p:cNvSpPr>
          <p:nvPr>
            <p:ph type="title" hasCustomPrompt="1"/>
          </p:nvPr>
        </p:nvSpPr>
        <p:spPr>
          <a:xfrm>
            <a:off x="379516" y="5401538"/>
            <a:ext cx="11432976" cy="731520"/>
          </a:xfrm>
        </p:spPr>
        <p:txBody>
          <a:bodyPr anchor="ctr">
            <a:noAutofit/>
          </a:bodyPr>
          <a:lstStyle>
            <a:lvl1pPr>
              <a:defRPr sz="3600">
                <a:solidFill>
                  <a:schemeClr val="accent4"/>
                </a:solidFill>
              </a:defRPr>
            </a:lvl1pPr>
          </a:lstStyle>
          <a:p>
            <a:r>
              <a:rPr lang="en-US"/>
              <a:t>Click to add title</a:t>
            </a:r>
          </a:p>
        </p:txBody>
      </p:sp>
    </p:spTree>
    <p:extLst>
      <p:ext uri="{BB962C8B-B14F-4D97-AF65-F5344CB8AC3E}">
        <p14:creationId xmlns:p14="http://schemas.microsoft.com/office/powerpoint/2010/main" val="2386658600"/>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_Title Only at Bottom">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3" name="Title 1">
            <a:extLst>
              <a:ext uri="{FF2B5EF4-FFF2-40B4-BE49-F238E27FC236}">
                <a16:creationId xmlns:a16="http://schemas.microsoft.com/office/drawing/2014/main" id="{C90E00F9-009D-E645-96DD-4389D4E17E3B}"/>
              </a:ext>
            </a:extLst>
          </p:cNvPr>
          <p:cNvSpPr>
            <a:spLocks noGrp="1"/>
          </p:cNvSpPr>
          <p:nvPr>
            <p:ph type="title" hasCustomPrompt="1"/>
          </p:nvPr>
        </p:nvSpPr>
        <p:spPr>
          <a:xfrm>
            <a:off x="379516" y="5401538"/>
            <a:ext cx="11432976" cy="731520"/>
          </a:xfrm>
          <a:effectLst>
            <a:outerShdw blurRad="114300" dist="38100" dir="5400000" algn="t" rotWithShape="0">
              <a:prstClr val="black">
                <a:alpha val="20000"/>
              </a:prstClr>
            </a:outerShdw>
          </a:effectLst>
        </p:spPr>
        <p:txBody>
          <a:bodyPr anchor="ctr">
            <a:noAutofit/>
          </a:bodyPr>
          <a:lstStyle>
            <a:lvl1pPr>
              <a:defRPr sz="3600">
                <a:solidFill>
                  <a:schemeClr val="accent6"/>
                </a:solidFill>
              </a:defRPr>
            </a:lvl1pPr>
          </a:lstStyle>
          <a:p>
            <a:r>
              <a:rPr lang="en-US"/>
              <a:t>Click to add title</a:t>
            </a:r>
          </a:p>
        </p:txBody>
      </p:sp>
    </p:spTree>
    <p:extLst>
      <p:ext uri="{BB962C8B-B14F-4D97-AF65-F5344CB8AC3E}">
        <p14:creationId xmlns:p14="http://schemas.microsoft.com/office/powerpoint/2010/main" val="231042870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4DAC-4218-6765-115E-2CEBD2F6D0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FDDFAD8-AD3A-1D38-5F80-5105684087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FD7825-F5BD-031C-D7C0-18F092C24EB5}"/>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5" name="Footer Placeholder 4">
            <a:extLst>
              <a:ext uri="{FF2B5EF4-FFF2-40B4-BE49-F238E27FC236}">
                <a16:creationId xmlns:a16="http://schemas.microsoft.com/office/drawing/2014/main" id="{25A42C95-0524-553A-733E-52F0F589B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CA1C9-662E-1F87-C136-83D6011747BA}"/>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3414857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Title Only at Bottom">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1DF7EB-D815-664C-9055-E5D5D0E00E38}"/>
              </a:ext>
            </a:extLst>
          </p:cNvPr>
          <p:cNvSpPr>
            <a:spLocks noGrp="1"/>
          </p:cNvSpPr>
          <p:nvPr>
            <p:ph type="title" hasCustomPrompt="1"/>
          </p:nvPr>
        </p:nvSpPr>
        <p:spPr>
          <a:xfrm>
            <a:off x="379516" y="5401538"/>
            <a:ext cx="11432976" cy="731520"/>
          </a:xfrm>
        </p:spPr>
        <p:txBody>
          <a:bodyPr anchor="ctr">
            <a:noAutofit/>
          </a:bodyPr>
          <a:lstStyle>
            <a:lvl1pPr>
              <a:defRPr sz="3600">
                <a:solidFill>
                  <a:schemeClr val="accent4"/>
                </a:solidFill>
              </a:defRPr>
            </a:lvl1pPr>
          </a:lstStyle>
          <a:p>
            <a:r>
              <a:rPr lang="en-US"/>
              <a:t>Click to add title</a:t>
            </a:r>
          </a:p>
        </p:txBody>
      </p:sp>
      <p:sp>
        <p:nvSpPr>
          <p:cNvPr id="5" name="Content Placeholder 4">
            <a:extLst>
              <a:ext uri="{FF2B5EF4-FFF2-40B4-BE49-F238E27FC236}">
                <a16:creationId xmlns:a16="http://schemas.microsoft.com/office/drawing/2014/main" id="{1267DDBA-7BF7-B541-A354-66FC45564EED}"/>
              </a:ext>
            </a:extLst>
          </p:cNvPr>
          <p:cNvSpPr>
            <a:spLocks noGrp="1"/>
          </p:cNvSpPr>
          <p:nvPr>
            <p:ph sz="quarter" idx="12" hasCustomPrompt="1"/>
          </p:nvPr>
        </p:nvSpPr>
        <p:spPr>
          <a:xfrm>
            <a:off x="400780" y="5202251"/>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edit subtitle</a:t>
            </a:r>
          </a:p>
        </p:txBody>
      </p:sp>
    </p:spTree>
    <p:extLst>
      <p:ext uri="{BB962C8B-B14F-4D97-AF65-F5344CB8AC3E}">
        <p14:creationId xmlns:p14="http://schemas.microsoft.com/office/powerpoint/2010/main" val="3248541881"/>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_Two_Titles at Bottom">
    <p:spTree>
      <p:nvGrpSpPr>
        <p:cNvPr id="1" name=""/>
        <p:cNvGrpSpPr/>
        <p:nvPr/>
      </p:nvGrpSpPr>
      <p:grpSpPr>
        <a:xfrm>
          <a:off x="0" y="0"/>
          <a:ext cx="0" cy="0"/>
          <a:chOff x="0" y="0"/>
          <a:chExt cx="0" cy="0"/>
        </a:xfrm>
      </p:grpSpPr>
      <p:sp>
        <p:nvSpPr>
          <p:cNvPr id="6" name="Rectangle 5"/>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0" name="Title 1">
            <a:extLst>
              <a:ext uri="{FF2B5EF4-FFF2-40B4-BE49-F238E27FC236}">
                <a16:creationId xmlns:a16="http://schemas.microsoft.com/office/drawing/2014/main" id="{EF0526EF-6B2E-5140-B8D4-12B8795A7EB9}"/>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1" name="Content Placeholder 4">
            <a:extLst>
              <a:ext uri="{FF2B5EF4-FFF2-40B4-BE49-F238E27FC236}">
                <a16:creationId xmlns:a16="http://schemas.microsoft.com/office/drawing/2014/main" id="{488F244D-AD69-304C-B080-66332A1DBE4E}"/>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72698633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_Titles and Conten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33E0A51-8347-CD43-AE76-87268A909D2F}"/>
              </a:ext>
            </a:extLst>
          </p:cNvPr>
          <p:cNvSpPr>
            <a:spLocks noGrp="1"/>
          </p:cNvSpPr>
          <p:nvPr>
            <p:ph idx="1" hasCustomPrompt="1"/>
          </p:nvPr>
        </p:nvSpPr>
        <p:spPr>
          <a:xfrm>
            <a:off x="379511" y="1406290"/>
            <a:ext cx="11432977" cy="4754880"/>
          </a:xfrm>
        </p:spPr>
        <p:txBody>
          <a:bodyPr/>
          <a:lstStyle>
            <a:lvl1pPr>
              <a:buClr>
                <a:schemeClr val="accent4">
                  <a:lumMod val="60000"/>
                  <a:lumOff val="40000"/>
                </a:schemeClr>
              </a:buClr>
              <a:defRPr>
                <a:solidFill>
                  <a:schemeClr val="tx1"/>
                </a:solidFill>
              </a:defRPr>
            </a:lvl1pPr>
            <a:lvl2pPr>
              <a:buClr>
                <a:schemeClr val="accent4">
                  <a:lumMod val="60000"/>
                  <a:lumOff val="40000"/>
                </a:schemeClr>
              </a:buClr>
              <a:defRPr>
                <a:solidFill>
                  <a:schemeClr val="tx1"/>
                </a:solidFill>
              </a:defRPr>
            </a:lvl2pPr>
            <a:lvl3pPr>
              <a:buClr>
                <a:schemeClr val="accent4">
                  <a:lumMod val="60000"/>
                  <a:lumOff val="40000"/>
                </a:schemeClr>
              </a:buClr>
              <a:defRPr>
                <a:solidFill>
                  <a:schemeClr val="tx1"/>
                </a:solidFill>
              </a:defRPr>
            </a:lvl3pPr>
            <a:lvl4pPr>
              <a:buClr>
                <a:schemeClr val="accent4">
                  <a:lumMod val="60000"/>
                  <a:lumOff val="40000"/>
                </a:schemeClr>
              </a:buClr>
              <a:defRPr>
                <a:solidFill>
                  <a:schemeClr val="tx1"/>
                </a:solidFill>
              </a:defRPr>
            </a:lvl4pPr>
            <a:lvl5pPr>
              <a:buClr>
                <a:schemeClr val="accent4">
                  <a:lumMod val="60000"/>
                  <a:lumOff val="40000"/>
                </a:schemeClr>
              </a:buCl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FD4B5D61-C77B-6049-8DD3-08BB51C2AA39}"/>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9" name="Content Placeholder 4">
            <a:extLst>
              <a:ext uri="{FF2B5EF4-FFF2-40B4-BE49-F238E27FC236}">
                <a16:creationId xmlns:a16="http://schemas.microsoft.com/office/drawing/2014/main" id="{49DE8968-26DB-0446-954D-A291D1BA51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394970919"/>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_Two_Titles and Content">
    <p:spTree>
      <p:nvGrpSpPr>
        <p:cNvPr id="1" name=""/>
        <p:cNvGrpSpPr/>
        <p:nvPr/>
      </p:nvGrpSpPr>
      <p:grpSpPr>
        <a:xfrm>
          <a:off x="0" y="0"/>
          <a:ext cx="0" cy="0"/>
          <a:chOff x="0" y="0"/>
          <a:chExt cx="0" cy="0"/>
        </a:xfrm>
      </p:grpSpPr>
      <p:sp>
        <p:nvSpPr>
          <p:cNvPr id="6" name="Rectangle 5"/>
          <p:cNvSpPr>
            <a:spLocks/>
          </p:cNvSpPr>
          <p:nvPr userDrawn="1"/>
        </p:nvSpPr>
        <p:spPr>
          <a:xfrm>
            <a:off x="0" y="0"/>
            <a:ext cx="12191999" cy="63093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3" name="Content Placeholder 2"/>
          <p:cNvSpPr>
            <a:spLocks noGrp="1"/>
          </p:cNvSpPr>
          <p:nvPr>
            <p:ph idx="1" hasCustomPrompt="1"/>
          </p:nvPr>
        </p:nvSpPr>
        <p:spPr>
          <a:xfrm>
            <a:off x="379511" y="1406290"/>
            <a:ext cx="11432977" cy="4754880"/>
          </a:xfrm>
        </p:spPr>
        <p:txBody>
          <a:bodyPr/>
          <a:lstStyle>
            <a:lvl1pPr>
              <a:buClr>
                <a:schemeClr val="accent4">
                  <a:lumMod val="60000"/>
                  <a:lumOff val="40000"/>
                </a:schemeClr>
              </a:buClr>
              <a:defRPr>
                <a:solidFill>
                  <a:schemeClr val="bg2"/>
                </a:solidFill>
              </a:defRPr>
            </a:lvl1pPr>
            <a:lvl2pPr>
              <a:buClr>
                <a:schemeClr val="accent4">
                  <a:lumMod val="60000"/>
                  <a:lumOff val="40000"/>
                </a:schemeClr>
              </a:buClr>
              <a:defRPr>
                <a:solidFill>
                  <a:schemeClr val="bg2"/>
                </a:solidFill>
              </a:defRPr>
            </a:lvl2pPr>
            <a:lvl3pPr>
              <a:buClr>
                <a:schemeClr val="accent4">
                  <a:lumMod val="60000"/>
                  <a:lumOff val="40000"/>
                </a:schemeClr>
              </a:buClr>
              <a:defRPr>
                <a:solidFill>
                  <a:schemeClr val="bg2"/>
                </a:solidFill>
              </a:defRPr>
            </a:lvl3pPr>
            <a:lvl4pPr>
              <a:buClr>
                <a:schemeClr val="accent4">
                  <a:lumMod val="60000"/>
                  <a:lumOff val="40000"/>
                </a:schemeClr>
              </a:buClr>
              <a:defRPr>
                <a:solidFill>
                  <a:schemeClr val="bg2"/>
                </a:solidFill>
              </a:defRPr>
            </a:lvl4pPr>
            <a:lvl5pPr>
              <a:buClr>
                <a:schemeClr val="accent4">
                  <a:lumMod val="60000"/>
                  <a:lumOff val="40000"/>
                </a:schemeClr>
              </a:buClr>
              <a:defRPr>
                <a:solidFill>
                  <a:schemeClr val="bg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191F0C5A-B5D2-FC49-AEA4-3E6EC8BF8C40}"/>
              </a:ext>
            </a:extLst>
          </p:cNvPr>
          <p:cNvSpPr>
            <a:spLocks noGrp="1"/>
          </p:cNvSpPr>
          <p:nvPr>
            <p:ph type="title" hasCustomPrompt="1"/>
          </p:nvPr>
        </p:nvSpPr>
        <p:spPr>
          <a:xfrm>
            <a:off x="379516" y="547533"/>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1" name="Content Placeholder 4">
            <a:extLst>
              <a:ext uri="{FF2B5EF4-FFF2-40B4-BE49-F238E27FC236}">
                <a16:creationId xmlns:a16="http://schemas.microsoft.com/office/drawing/2014/main" id="{9FC31DE3-DA1F-BB47-8181-B7C3FD1D7A1D}"/>
              </a:ext>
            </a:extLst>
          </p:cNvPr>
          <p:cNvSpPr>
            <a:spLocks noGrp="1"/>
          </p:cNvSpPr>
          <p:nvPr>
            <p:ph sz="quarter" idx="11" hasCustomPrompt="1"/>
          </p:nvPr>
        </p:nvSpPr>
        <p:spPr>
          <a:xfrm>
            <a:off x="400780" y="348246"/>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66081131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29921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Dark_Blank">
    <p:spTree>
      <p:nvGrpSpPr>
        <p:cNvPr id="1" name=""/>
        <p:cNvGrpSpPr/>
        <p:nvPr/>
      </p:nvGrpSpPr>
      <p:grpSpPr>
        <a:xfrm>
          <a:off x="0" y="0"/>
          <a:ext cx="0" cy="0"/>
          <a:chOff x="0" y="0"/>
          <a:chExt cx="0" cy="0"/>
        </a:xfrm>
      </p:grpSpPr>
      <p:sp>
        <p:nvSpPr>
          <p:cNvPr id="4" name="Rectangle 3"/>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Tree>
    <p:extLst>
      <p:ext uri="{BB962C8B-B14F-4D97-AF65-F5344CB8AC3E}">
        <p14:creationId xmlns:p14="http://schemas.microsoft.com/office/powerpoint/2010/main" val="4081990793"/>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ptos ONE XP L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68C687-9DEC-DD49-B7F1-C9DBDD0F9474}"/>
              </a:ext>
            </a:extLst>
          </p:cNvPr>
          <p:cNvSpPr/>
          <p:nvPr userDrawn="1"/>
        </p:nvSpPr>
        <p:spPr>
          <a:xfrm>
            <a:off x="0" y="0"/>
            <a:ext cx="12192000" cy="6858000"/>
          </a:xfrm>
          <a:prstGeom prst="rect">
            <a:avLst/>
          </a:prstGeom>
          <a:gradFill flip="none" rotWithShape="1">
            <a:gsLst>
              <a:gs pos="90000">
                <a:schemeClr val="accent3">
                  <a:lumMod val="40000"/>
                  <a:lumOff val="60000"/>
                </a:schemeClr>
              </a:gs>
              <a:gs pos="35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966D0DB-3976-0F43-A691-F1E573CA1929}"/>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3">
                    <a:lumMod val="75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3">
                    <a:lumMod val="75000"/>
                  </a:schemeClr>
                </a:solidFill>
                <a:latin typeface="+mn-lt"/>
                <a:ea typeface="Roboto" panose="02000000000000000000" pitchFamily="2" charset="0"/>
              </a:rPr>
              <a:t>   •   </a:t>
            </a:r>
            <a:r>
              <a:rPr lang="en-US" sz="800" b="0">
                <a:solidFill>
                  <a:schemeClr val="accent3">
                    <a:lumMod val="75000"/>
                  </a:schemeClr>
                </a:solidFill>
                <a:latin typeface="+mn-lt"/>
                <a:ea typeface="Roboto" panose="02000000000000000000" pitchFamily="2" charset="0"/>
              </a:rPr>
              <a:t>© Aptos, LLC. All rights reserved</a:t>
            </a:r>
            <a:r>
              <a:rPr lang="en-US" sz="800" b="0" baseline="0">
                <a:solidFill>
                  <a:schemeClr val="accent3">
                    <a:lumMod val="75000"/>
                  </a:schemeClr>
                </a:solidFill>
                <a:latin typeface="+mn-lt"/>
                <a:ea typeface="Roboto" panose="02000000000000000000" pitchFamily="2" charset="0"/>
              </a:rPr>
              <a:t>.</a:t>
            </a:r>
            <a:endParaRPr lang="en-US" sz="800" b="0">
              <a:solidFill>
                <a:schemeClr val="accent3">
                  <a:lumMod val="75000"/>
                </a:schemeClr>
              </a:solidFill>
              <a:latin typeface="+mn-lt"/>
              <a:ea typeface="Roboto" panose="02000000000000000000" pitchFamily="2" charset="0"/>
            </a:endParaRPr>
          </a:p>
        </p:txBody>
      </p:sp>
    </p:spTree>
    <p:extLst>
      <p:ext uri="{BB962C8B-B14F-4D97-AF65-F5344CB8AC3E}">
        <p14:creationId xmlns:p14="http://schemas.microsoft.com/office/powerpoint/2010/main" val="3213464103"/>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Aptos ONE XP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6685E2-5436-8A40-9609-606CD556246F}"/>
              </a:ext>
            </a:extLst>
          </p:cNvPr>
          <p:cNvSpPr/>
          <p:nvPr userDrawn="1"/>
        </p:nvSpPr>
        <p:spPr>
          <a:xfrm>
            <a:off x="0" y="0"/>
            <a:ext cx="12192000" cy="6858000"/>
          </a:xfrm>
          <a:prstGeom prst="rect">
            <a:avLst/>
          </a:prstGeom>
          <a:gradFill flip="none" rotWithShape="1">
            <a:gsLst>
              <a:gs pos="90000">
                <a:schemeClr val="tx2">
                  <a:lumMod val="75000"/>
                </a:schemeClr>
              </a:gs>
              <a:gs pos="35000">
                <a:schemeClr val="tx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1EAEEF-5073-5E43-8F3C-D145AD42E45D}"/>
              </a:ext>
            </a:extLst>
          </p:cNvPr>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3">
                    <a:lumMod val="75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3">
                    <a:lumMod val="75000"/>
                  </a:schemeClr>
                </a:solidFill>
                <a:latin typeface="+mn-lt"/>
                <a:ea typeface="Roboto" panose="02000000000000000000" pitchFamily="2" charset="0"/>
              </a:rPr>
              <a:t>   •   </a:t>
            </a:r>
            <a:r>
              <a:rPr lang="en-US" sz="800" b="0">
                <a:solidFill>
                  <a:schemeClr val="accent3">
                    <a:lumMod val="75000"/>
                  </a:schemeClr>
                </a:solidFill>
                <a:latin typeface="+mn-lt"/>
                <a:ea typeface="Roboto" panose="02000000000000000000" pitchFamily="2" charset="0"/>
              </a:rPr>
              <a:t>© Aptos, LLC. All rights reserved</a:t>
            </a:r>
            <a:r>
              <a:rPr lang="en-US" sz="800" b="0" baseline="0">
                <a:solidFill>
                  <a:schemeClr val="accent3">
                    <a:lumMod val="75000"/>
                  </a:schemeClr>
                </a:solidFill>
                <a:latin typeface="+mn-lt"/>
                <a:ea typeface="Roboto" panose="02000000000000000000" pitchFamily="2" charset="0"/>
              </a:rPr>
              <a:t>.</a:t>
            </a:r>
            <a:endParaRPr lang="en-US" sz="800" b="0">
              <a:solidFill>
                <a:schemeClr val="accent3">
                  <a:lumMod val="75000"/>
                </a:schemeClr>
              </a:solidFill>
              <a:latin typeface="+mn-lt"/>
              <a:ea typeface="Roboto" panose="02000000000000000000" pitchFamily="2" charset="0"/>
            </a:endParaRPr>
          </a:p>
        </p:txBody>
      </p:sp>
    </p:spTree>
    <p:extLst>
      <p:ext uri="{BB962C8B-B14F-4D97-AF65-F5344CB8AC3E}">
        <p14:creationId xmlns:p14="http://schemas.microsoft.com/office/powerpoint/2010/main" val="353759331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xtra Creative J">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920D766-23D2-DA48-88E2-E0992139A860}"/>
              </a:ext>
            </a:extLst>
          </p:cNvPr>
          <p:cNvSpPr>
            <a:spLocks noGrp="1"/>
          </p:cNvSpPr>
          <p:nvPr>
            <p:ph type="pic" sz="quarter" idx="14" hasCustomPrompt="1"/>
          </p:nvPr>
        </p:nvSpPr>
        <p:spPr>
          <a:xfrm>
            <a:off x="0" y="0"/>
            <a:ext cx="1219200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Tree>
    <p:extLst>
      <p:ext uri="{BB962C8B-B14F-4D97-AF65-F5344CB8AC3E}">
        <p14:creationId xmlns:p14="http://schemas.microsoft.com/office/powerpoint/2010/main" val="2425919227"/>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size Image w/ Titles at Bottom">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0" y="0"/>
            <a:ext cx="1219200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10" name="Title 1">
            <a:extLst>
              <a:ext uri="{FF2B5EF4-FFF2-40B4-BE49-F238E27FC236}">
                <a16:creationId xmlns:a16="http://schemas.microsoft.com/office/drawing/2014/main" id="{EF0526EF-6B2E-5140-B8D4-12B8795A7EB9}"/>
              </a:ext>
            </a:extLst>
          </p:cNvPr>
          <p:cNvSpPr>
            <a:spLocks noGrp="1"/>
          </p:cNvSpPr>
          <p:nvPr>
            <p:ph type="title" hasCustomPrompt="1"/>
          </p:nvPr>
        </p:nvSpPr>
        <p:spPr>
          <a:xfrm>
            <a:off x="379516" y="5401538"/>
            <a:ext cx="11432976" cy="731520"/>
          </a:xfrm>
          <a:effectLst>
            <a:outerShdw blurRad="114300" dist="38100" dir="5400000" algn="t" rotWithShape="0">
              <a:schemeClr val="accent4">
                <a:lumMod val="50000"/>
                <a:alpha val="20000"/>
              </a:schemeClr>
            </a:outerShdw>
          </a:effectLst>
        </p:spPr>
        <p:txBody>
          <a:bodyPr anchor="ctr">
            <a:noAutofit/>
          </a:bodyPr>
          <a:lstStyle>
            <a:lvl1pPr>
              <a:defRPr sz="3600">
                <a:solidFill>
                  <a:schemeClr val="accent6"/>
                </a:solidFill>
              </a:defRPr>
            </a:lvl1pPr>
          </a:lstStyle>
          <a:p>
            <a:r>
              <a:rPr lang="en-US"/>
              <a:t>Click to add title</a:t>
            </a:r>
          </a:p>
        </p:txBody>
      </p:sp>
      <p:sp>
        <p:nvSpPr>
          <p:cNvPr id="11" name="Content Placeholder 4">
            <a:extLst>
              <a:ext uri="{FF2B5EF4-FFF2-40B4-BE49-F238E27FC236}">
                <a16:creationId xmlns:a16="http://schemas.microsoft.com/office/drawing/2014/main" id="{488F244D-AD69-304C-B080-66332A1DBE4E}"/>
              </a:ext>
            </a:extLst>
          </p:cNvPr>
          <p:cNvSpPr>
            <a:spLocks noGrp="1"/>
          </p:cNvSpPr>
          <p:nvPr>
            <p:ph sz="quarter" idx="12" hasCustomPrompt="1"/>
          </p:nvPr>
        </p:nvSpPr>
        <p:spPr>
          <a:xfrm>
            <a:off x="400780" y="5202251"/>
            <a:ext cx="11411712" cy="274320"/>
          </a:xfrm>
          <a:effectLst>
            <a:outerShdw blurRad="114300" dist="38100" dir="5400000" algn="t" rotWithShape="0">
              <a:schemeClr val="accent4">
                <a:lumMod val="50000"/>
                <a:alpha val="20000"/>
              </a:schemeClr>
            </a:outerShdw>
          </a:effectLst>
        </p:spPr>
        <p:txBody>
          <a:bodyPr anchor="ctr">
            <a:noAutofit/>
          </a:bodyPr>
          <a:lstStyle>
            <a:lvl1pPr marL="0" indent="0">
              <a:buNone/>
              <a:defRPr sz="2000">
                <a:solidFill>
                  <a:schemeClr val="bg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edit subtitle</a:t>
            </a:r>
          </a:p>
        </p:txBody>
      </p:sp>
    </p:spTree>
    <p:extLst>
      <p:ext uri="{BB962C8B-B14F-4D97-AF65-F5344CB8AC3E}">
        <p14:creationId xmlns:p14="http://schemas.microsoft.com/office/powerpoint/2010/main" val="1761089654"/>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FB2A2-8C36-70DD-FBA3-26C8806C179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CB19AA-44F4-B98A-CD2A-7219F1157C3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BA8FB77-9E36-E760-B8A5-E356C8F521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8B873BD-2A4B-31B5-508C-AB83BBD8E557}"/>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6" name="Footer Placeholder 5">
            <a:extLst>
              <a:ext uri="{FF2B5EF4-FFF2-40B4-BE49-F238E27FC236}">
                <a16:creationId xmlns:a16="http://schemas.microsoft.com/office/drawing/2014/main" id="{8CE3CB1F-CEEE-3FBB-B130-4726D0EC2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16C6E-438E-2190-7B62-A618EDDAD7E3}"/>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224971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 content, 1/2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6095842"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5356749"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639407"/>
            <a:ext cx="5345423" cy="612851"/>
          </a:xfrm>
        </p:spPr>
        <p:txBody>
          <a:bodyPr anchor="t">
            <a:spAutoFit/>
          </a:bodyPr>
          <a:lstStyle>
            <a:lvl1pPr>
              <a:lnSpc>
                <a:spcPct val="90000"/>
              </a:lnSpc>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5335481"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57305494"/>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 image, 1/2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6094255"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6482138" y="1478340"/>
            <a:ext cx="5356749"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6482142" y="633995"/>
            <a:ext cx="5345423" cy="612851"/>
          </a:xfrm>
        </p:spPr>
        <p:txBody>
          <a:bodyPr anchor="t">
            <a:spAutoFit/>
          </a:bodyPr>
          <a:lstStyle>
            <a:lvl1pPr>
              <a:lnSpc>
                <a:spcPct val="90000"/>
              </a:lnSpc>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6503406" y="348246"/>
            <a:ext cx="5335481" cy="274320"/>
          </a:xfrm>
        </p:spPr>
        <p:txBody>
          <a:bodyPr anchor="ctr">
            <a:noAutofit/>
          </a:bodyPr>
          <a:lstStyle>
            <a:lvl1pPr marL="0" indent="0">
              <a:buNone/>
              <a:defRPr sz="2000">
                <a:solidFill>
                  <a:schemeClr val="tx1"/>
                </a:solidFill>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602534980"/>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 content, 2/3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4066480" y="0"/>
            <a:ext cx="8123618"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Content Placeholder 2">
            <a:extLst>
              <a:ext uri="{FF2B5EF4-FFF2-40B4-BE49-F238E27FC236}">
                <a16:creationId xmlns:a16="http://schemas.microsoft.com/office/drawing/2014/main" id="{B6AACED8-1DF5-FD4D-8AB8-F23272515B77}"/>
              </a:ext>
            </a:extLst>
          </p:cNvPr>
          <p:cNvSpPr>
            <a:spLocks noGrp="1"/>
          </p:cNvSpPr>
          <p:nvPr>
            <p:ph idx="1" hasCustomPrompt="1"/>
          </p:nvPr>
        </p:nvSpPr>
        <p:spPr>
          <a:xfrm>
            <a:off x="383777" y="2057400"/>
            <a:ext cx="3340930" cy="407565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2" name="Title 1">
            <a:extLst>
              <a:ext uri="{FF2B5EF4-FFF2-40B4-BE49-F238E27FC236}">
                <a16:creationId xmlns:a16="http://schemas.microsoft.com/office/drawing/2014/main" id="{9C391E6D-A876-DE4C-B36D-5DBDC58CBB9E}"/>
              </a:ext>
            </a:extLst>
          </p:cNvPr>
          <p:cNvSpPr>
            <a:spLocks noGrp="1"/>
          </p:cNvSpPr>
          <p:nvPr>
            <p:ph type="title" hasCustomPrompt="1"/>
          </p:nvPr>
        </p:nvSpPr>
        <p:spPr>
          <a:xfrm>
            <a:off x="379519" y="633995"/>
            <a:ext cx="3333866" cy="1112302"/>
          </a:xfrm>
        </p:spPr>
        <p:txBody>
          <a:bodyPr anchor="t">
            <a:spAutoFit/>
          </a:bodyPr>
          <a:lstStyle>
            <a:lvl1pPr>
              <a:lnSpc>
                <a:spcPct val="90000"/>
              </a:lnSpc>
              <a:defRPr sz="3600">
                <a:solidFill>
                  <a:schemeClr val="accent4"/>
                </a:solidFill>
              </a:defRPr>
            </a:lvl1pPr>
          </a:lstStyle>
          <a:p>
            <a:r>
              <a:rPr lang="en-US"/>
              <a:t>Click to add title</a:t>
            </a:r>
          </a:p>
        </p:txBody>
      </p:sp>
      <p:sp>
        <p:nvSpPr>
          <p:cNvPr id="23" name="Content Placeholder 4">
            <a:extLst>
              <a:ext uri="{FF2B5EF4-FFF2-40B4-BE49-F238E27FC236}">
                <a16:creationId xmlns:a16="http://schemas.microsoft.com/office/drawing/2014/main" id="{ADEE1A16-F5A3-9B46-8B82-EA03EEDA7403}"/>
              </a:ext>
            </a:extLst>
          </p:cNvPr>
          <p:cNvSpPr>
            <a:spLocks noGrp="1"/>
          </p:cNvSpPr>
          <p:nvPr>
            <p:ph sz="quarter" idx="11" hasCustomPrompt="1"/>
          </p:nvPr>
        </p:nvSpPr>
        <p:spPr>
          <a:xfrm>
            <a:off x="397041" y="348246"/>
            <a:ext cx="3327666"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807851074"/>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 image, 1/3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8125521" cy="63096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8497957" y="2057400"/>
            <a:ext cx="3340930" cy="407565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8493699" y="640760"/>
            <a:ext cx="3333866" cy="1112302"/>
          </a:xfrm>
        </p:spPr>
        <p:txBody>
          <a:bodyPr anchor="t">
            <a:spAutoFit/>
          </a:bodyPr>
          <a:lstStyle>
            <a:lvl1pPr>
              <a:lnSpc>
                <a:spcPct val="90000"/>
              </a:lnSpc>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8511221" y="348246"/>
            <a:ext cx="3327666"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4267053611"/>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3 content, 1/3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8125521"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73133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7297912" cy="668251"/>
          </a:xfrm>
        </p:spPr>
        <p:txBody>
          <a:bodyPr anchor="ctr">
            <a:spAutoFit/>
          </a:bodyPr>
          <a:lstStyle>
            <a:lvl1pPr>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0" y="348246"/>
            <a:ext cx="7284339"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955070522"/>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 image, 2/3 conten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61A82C0-784D-3649-8BCB-B9EE1716F14F}"/>
              </a:ext>
            </a:extLst>
          </p:cNvPr>
          <p:cNvSpPr>
            <a:spLocks noGrp="1"/>
          </p:cNvSpPr>
          <p:nvPr>
            <p:ph type="pic" sz="quarter" idx="16" hasCustomPrompt="1"/>
          </p:nvPr>
        </p:nvSpPr>
        <p:spPr>
          <a:xfrm>
            <a:off x="0" y="0"/>
            <a:ext cx="4064576"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9" name="Content Placeholder 2">
            <a:extLst>
              <a:ext uri="{FF2B5EF4-FFF2-40B4-BE49-F238E27FC236}">
                <a16:creationId xmlns:a16="http://schemas.microsoft.com/office/drawing/2014/main" id="{085F0EF8-3443-914D-B67C-AA0D5C324738}"/>
              </a:ext>
            </a:extLst>
          </p:cNvPr>
          <p:cNvSpPr>
            <a:spLocks noGrp="1"/>
          </p:cNvSpPr>
          <p:nvPr>
            <p:ph idx="1" hasCustomPrompt="1"/>
          </p:nvPr>
        </p:nvSpPr>
        <p:spPr>
          <a:xfrm>
            <a:off x="4474434" y="1478340"/>
            <a:ext cx="73133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0F257C3-662F-D346-A730-C155BABA53FA}"/>
              </a:ext>
            </a:extLst>
          </p:cNvPr>
          <p:cNvSpPr>
            <a:spLocks noGrp="1"/>
          </p:cNvSpPr>
          <p:nvPr>
            <p:ph type="title" hasCustomPrompt="1"/>
          </p:nvPr>
        </p:nvSpPr>
        <p:spPr>
          <a:xfrm>
            <a:off x="4474438" y="579167"/>
            <a:ext cx="7297912" cy="668251"/>
          </a:xfrm>
        </p:spPr>
        <p:txBody>
          <a:bodyPr anchor="ctr">
            <a:spAutoFit/>
          </a:bodyPr>
          <a:lstStyle>
            <a:lvl1pPr>
              <a:defRPr sz="3600">
                <a:solidFill>
                  <a:schemeClr val="accent4"/>
                </a:solidFill>
              </a:defRPr>
            </a:lvl1pPr>
          </a:lstStyle>
          <a:p>
            <a:r>
              <a:rPr lang="en-US"/>
              <a:t>Click to add title</a:t>
            </a:r>
          </a:p>
        </p:txBody>
      </p:sp>
      <p:sp>
        <p:nvSpPr>
          <p:cNvPr id="11" name="Content Placeholder 4">
            <a:extLst>
              <a:ext uri="{FF2B5EF4-FFF2-40B4-BE49-F238E27FC236}">
                <a16:creationId xmlns:a16="http://schemas.microsoft.com/office/drawing/2014/main" id="{6829AB33-DEF1-1742-9E10-867EA2A57FD3}"/>
              </a:ext>
            </a:extLst>
          </p:cNvPr>
          <p:cNvSpPr>
            <a:spLocks noGrp="1"/>
          </p:cNvSpPr>
          <p:nvPr>
            <p:ph sz="quarter" idx="11" hasCustomPrompt="1"/>
          </p:nvPr>
        </p:nvSpPr>
        <p:spPr>
          <a:xfrm>
            <a:off x="4495702" y="348246"/>
            <a:ext cx="7284339"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373604470"/>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 content, 3/4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3049213"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49696" y="2475348"/>
            <a:ext cx="2502836" cy="3657710"/>
          </a:xfrm>
        </p:spPr>
        <p:txBody>
          <a:bodyPr/>
          <a:lstStyle>
            <a:lvl1pPr>
              <a:buClr>
                <a:schemeClr val="accent4">
                  <a:lumMod val="60000"/>
                  <a:lumOff val="40000"/>
                </a:schemeClr>
              </a:buClr>
              <a:defRPr sz="1600"/>
            </a:lvl1pPr>
            <a:lvl2pPr>
              <a:spcBef>
                <a:spcPts val="400"/>
              </a:spcBef>
              <a:buClr>
                <a:schemeClr val="accent4">
                  <a:lumMod val="60000"/>
                  <a:lumOff val="40000"/>
                </a:schemeClr>
              </a:buClr>
              <a:defRPr sz="1400"/>
            </a:lvl2pPr>
            <a:lvl3pPr>
              <a:buClr>
                <a:schemeClr val="accent4">
                  <a:lumMod val="60000"/>
                  <a:lumOff val="40000"/>
                </a:schemeClr>
              </a:buClr>
              <a:defRPr sz="1200"/>
            </a:lvl3pPr>
            <a:lvl4pPr>
              <a:buClr>
                <a:schemeClr val="accent4">
                  <a:lumMod val="60000"/>
                  <a:lumOff val="40000"/>
                </a:schemeClr>
              </a:buClr>
              <a:defRPr sz="1100"/>
            </a:lvl4pPr>
            <a:lvl5pPr>
              <a:buClr>
                <a:schemeClr val="accent4">
                  <a:lumMod val="60000"/>
                  <a:lumOff val="40000"/>
                </a:schemeClr>
              </a:buClr>
              <a:defRPr sz="105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49699" y="547533"/>
            <a:ext cx="2497544" cy="1728528"/>
          </a:xfrm>
        </p:spPr>
        <p:txBody>
          <a:bodyPr anchor="b">
            <a:noAutofit/>
          </a:bodyPr>
          <a:lstStyle>
            <a:lvl1pPr>
              <a:lnSpc>
                <a:spcPct val="90000"/>
              </a:lnSpc>
              <a:defRPr sz="3600">
                <a:solidFill>
                  <a:schemeClr val="accent4"/>
                </a:solidFill>
              </a:defRPr>
            </a:lvl1pPr>
          </a:lstStyle>
          <a:p>
            <a:r>
              <a:rPr lang="en-US"/>
              <a:t>Click to add title</a:t>
            </a:r>
          </a:p>
        </p:txBody>
      </p:sp>
    </p:spTree>
    <p:extLst>
      <p:ext uri="{BB962C8B-B14F-4D97-AF65-F5344CB8AC3E}">
        <p14:creationId xmlns:p14="http://schemas.microsoft.com/office/powerpoint/2010/main" val="1650683242"/>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4 image, 1/4 conten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0" y="0"/>
            <a:ext cx="9142787" cy="63096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9374426" y="2475348"/>
            <a:ext cx="2502836" cy="3657710"/>
          </a:xfrm>
        </p:spPr>
        <p:txBody>
          <a:bodyPr/>
          <a:lstStyle>
            <a:lvl1pPr>
              <a:buClr>
                <a:schemeClr val="accent4">
                  <a:lumMod val="60000"/>
                  <a:lumOff val="40000"/>
                </a:schemeClr>
              </a:buClr>
              <a:defRPr sz="1600"/>
            </a:lvl1pPr>
            <a:lvl2pPr>
              <a:spcBef>
                <a:spcPts val="400"/>
              </a:spcBef>
              <a:buClr>
                <a:schemeClr val="accent4">
                  <a:lumMod val="60000"/>
                  <a:lumOff val="40000"/>
                </a:schemeClr>
              </a:buClr>
              <a:defRPr sz="1400"/>
            </a:lvl2pPr>
            <a:lvl3pPr>
              <a:buClr>
                <a:schemeClr val="accent4">
                  <a:lumMod val="60000"/>
                  <a:lumOff val="40000"/>
                </a:schemeClr>
              </a:buClr>
              <a:defRPr sz="1200"/>
            </a:lvl3pPr>
            <a:lvl4pPr>
              <a:buClr>
                <a:schemeClr val="accent4">
                  <a:lumMod val="60000"/>
                  <a:lumOff val="40000"/>
                </a:schemeClr>
              </a:buClr>
              <a:defRPr sz="1100"/>
            </a:lvl4pPr>
            <a:lvl5pPr>
              <a:buClr>
                <a:schemeClr val="accent4">
                  <a:lumMod val="60000"/>
                  <a:lumOff val="40000"/>
                </a:schemeClr>
              </a:buClr>
              <a:defRPr sz="105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9374429" y="547533"/>
            <a:ext cx="2497544" cy="1728528"/>
          </a:xfrm>
        </p:spPr>
        <p:txBody>
          <a:bodyPr anchor="b">
            <a:noAutofit/>
          </a:bodyPr>
          <a:lstStyle>
            <a:lvl1pPr>
              <a:lnSpc>
                <a:spcPct val="90000"/>
              </a:lnSpc>
              <a:defRPr sz="3600">
                <a:solidFill>
                  <a:schemeClr val="accent4"/>
                </a:solidFill>
              </a:defRPr>
            </a:lvl1pPr>
          </a:lstStyle>
          <a:p>
            <a:r>
              <a:rPr lang="en-US"/>
              <a:t>Click to add title</a:t>
            </a:r>
          </a:p>
        </p:txBody>
      </p:sp>
    </p:spTree>
    <p:extLst>
      <p:ext uri="{BB962C8B-B14F-4D97-AF65-F5344CB8AC3E}">
        <p14:creationId xmlns:p14="http://schemas.microsoft.com/office/powerpoint/2010/main" val="1882465179"/>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4 content, 1/4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B9AA746D-0A64-8740-875F-ED3FFA418F9B}"/>
              </a:ext>
            </a:extLst>
          </p:cNvPr>
          <p:cNvSpPr>
            <a:spLocks noGrp="1"/>
          </p:cNvSpPr>
          <p:nvPr>
            <p:ph type="pic" sz="quarter" idx="15" hasCustomPrompt="1"/>
          </p:nvPr>
        </p:nvSpPr>
        <p:spPr>
          <a:xfrm>
            <a:off x="914469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3" name="Content Placeholder 2"/>
          <p:cNvSpPr>
            <a:spLocks noGrp="1"/>
          </p:cNvSpPr>
          <p:nvPr>
            <p:ph idx="1" hasCustomPrompt="1"/>
          </p:nvPr>
        </p:nvSpPr>
        <p:spPr>
          <a:xfrm>
            <a:off x="379512" y="1478340"/>
            <a:ext cx="82277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79516" y="579167"/>
            <a:ext cx="8210379" cy="668251"/>
          </a:xfrm>
        </p:spPr>
        <p:txBody>
          <a:bodyPr anchor="ctr">
            <a:spAutoFit/>
          </a:bodyPr>
          <a:lstStyle>
            <a:lvl1pPr>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400781" y="348246"/>
            <a:ext cx="8195108"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636252529"/>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 image, 3/4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69974" y="1478340"/>
            <a:ext cx="8227775" cy="4654718"/>
          </a:xfrm>
        </p:spPr>
        <p:txBody>
          <a:bodyPr/>
          <a:lstStyle>
            <a:lvl1pPr>
              <a:buClr>
                <a:schemeClr val="accent4">
                  <a:lumMod val="60000"/>
                  <a:lumOff val="40000"/>
                </a:schemeClr>
              </a:buClr>
              <a:defRPr sz="2000"/>
            </a:lvl1pPr>
            <a:lvl2pPr>
              <a:spcBef>
                <a:spcPts val="400"/>
              </a:spcBef>
              <a:buClr>
                <a:schemeClr val="accent4">
                  <a:lumMod val="60000"/>
                  <a:lumOff val="40000"/>
                </a:schemeClr>
              </a:buClr>
              <a:defRPr sz="1800"/>
            </a:lvl2pPr>
            <a:lvl3pPr>
              <a:buClr>
                <a:schemeClr val="accent4">
                  <a:lumMod val="60000"/>
                  <a:lumOff val="40000"/>
                </a:schemeClr>
              </a:buClr>
              <a:defRPr sz="1600"/>
            </a:lvl3pPr>
            <a:lvl4pPr>
              <a:buClr>
                <a:schemeClr val="accent4">
                  <a:lumMod val="60000"/>
                  <a:lumOff val="40000"/>
                </a:schemeClr>
              </a:buClr>
              <a:defRPr sz="1400"/>
            </a:lvl4pPr>
            <a:lvl5pPr>
              <a:buClr>
                <a:schemeClr val="accent4">
                  <a:lumMod val="60000"/>
                  <a:lumOff val="40000"/>
                </a:schemeClr>
              </a:buClr>
              <a:defRPr sz="12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7E291B-4BDB-AE40-8585-9D4DFDF846ED}"/>
              </a:ext>
            </a:extLst>
          </p:cNvPr>
          <p:cNvSpPr>
            <a:spLocks noGrp="1"/>
          </p:cNvSpPr>
          <p:nvPr>
            <p:ph type="title" hasCustomPrompt="1"/>
          </p:nvPr>
        </p:nvSpPr>
        <p:spPr>
          <a:xfrm>
            <a:off x="3569978" y="579167"/>
            <a:ext cx="8210379" cy="668251"/>
          </a:xfrm>
        </p:spPr>
        <p:txBody>
          <a:bodyPr anchor="ctr">
            <a:spAutoFit/>
          </a:bodyPr>
          <a:lstStyle>
            <a:lvl1pPr>
              <a:defRPr sz="3600">
                <a:solidFill>
                  <a:schemeClr val="accent4"/>
                </a:solidFill>
              </a:defRPr>
            </a:lvl1pPr>
          </a:lstStyle>
          <a:p>
            <a:r>
              <a:rPr lang="en-US"/>
              <a:t>Click to add title</a:t>
            </a:r>
          </a:p>
        </p:txBody>
      </p:sp>
      <p:sp>
        <p:nvSpPr>
          <p:cNvPr id="6" name="Content Placeholder 4">
            <a:extLst>
              <a:ext uri="{FF2B5EF4-FFF2-40B4-BE49-F238E27FC236}">
                <a16:creationId xmlns:a16="http://schemas.microsoft.com/office/drawing/2014/main" id="{E34AF0EE-3F4D-5040-A3ED-8124B7E09292}"/>
              </a:ext>
            </a:extLst>
          </p:cNvPr>
          <p:cNvSpPr>
            <a:spLocks noGrp="1"/>
          </p:cNvSpPr>
          <p:nvPr>
            <p:ph sz="quarter" idx="11" hasCustomPrompt="1"/>
          </p:nvPr>
        </p:nvSpPr>
        <p:spPr>
          <a:xfrm>
            <a:off x="3591243" y="348246"/>
            <a:ext cx="8195108"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9" name="Picture Placeholder 8">
            <a:extLst>
              <a:ext uri="{FF2B5EF4-FFF2-40B4-BE49-F238E27FC236}">
                <a16:creationId xmlns:a16="http://schemas.microsoft.com/office/drawing/2014/main" id="{8DD9B3B5-28B8-DA40-B14A-5800AD87360F}"/>
              </a:ext>
            </a:extLst>
          </p:cNvPr>
          <p:cNvSpPr>
            <a:spLocks noGrp="1"/>
          </p:cNvSpPr>
          <p:nvPr>
            <p:ph type="pic" sz="quarter" idx="15" hasCustomPrompt="1"/>
          </p:nvPr>
        </p:nvSpPr>
        <p:spPr>
          <a:xfrm>
            <a:off x="0" y="0"/>
            <a:ext cx="3045407" cy="630967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Tree>
    <p:extLst>
      <p:ext uri="{BB962C8B-B14F-4D97-AF65-F5344CB8AC3E}">
        <p14:creationId xmlns:p14="http://schemas.microsoft.com/office/powerpoint/2010/main" val="1724829442"/>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6E5F-8697-F9BD-5B30-B0D5FA997ED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79C3EE-3A8E-BF9B-918E-DFB6E2E656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A21127D-CD93-F7F5-4BF4-FD12E353A5A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6FE8A0C-21D9-3D71-109C-326A32CBD9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F261BF-33C7-DCFB-DDA4-3FF2F40852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C6BAF71-0629-573E-96E9-970318BD35A0}"/>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8" name="Footer Placeholder 7">
            <a:extLst>
              <a:ext uri="{FF2B5EF4-FFF2-40B4-BE49-F238E27FC236}">
                <a16:creationId xmlns:a16="http://schemas.microsoft.com/office/drawing/2014/main" id="{93B2A4BA-B02A-EE7D-EF2B-137C003752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B729F9-B1E7-143A-4E02-F62C799AF79E}"/>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839621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Images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9512" y="341615"/>
            <a:ext cx="11432976" cy="731520"/>
          </a:xfrm>
        </p:spPr>
        <p:txBody>
          <a:bodyPr/>
          <a:lstStyle/>
          <a:p>
            <a:r>
              <a:rPr lang="en-US"/>
              <a:t>Click to add title</a:t>
            </a:r>
          </a:p>
        </p:txBody>
      </p:sp>
      <p:sp>
        <p:nvSpPr>
          <p:cNvPr id="3" name="Picture Placeholder 8">
            <a:extLst>
              <a:ext uri="{FF2B5EF4-FFF2-40B4-BE49-F238E27FC236}">
                <a16:creationId xmlns:a16="http://schemas.microsoft.com/office/drawing/2014/main" id="{C68E97B8-F698-424A-AD51-8A1D2C238747}"/>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4" name="Picture Placeholder 8">
            <a:extLst>
              <a:ext uri="{FF2B5EF4-FFF2-40B4-BE49-F238E27FC236}">
                <a16:creationId xmlns:a16="http://schemas.microsoft.com/office/drawing/2014/main" id="{B4874436-BCF1-9346-A930-01BA179A99A0}"/>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cxnSp>
        <p:nvCxnSpPr>
          <p:cNvPr id="5" name="Straight Connector 4">
            <a:extLst>
              <a:ext uri="{FF2B5EF4-FFF2-40B4-BE49-F238E27FC236}">
                <a16:creationId xmlns:a16="http://schemas.microsoft.com/office/drawing/2014/main" id="{A2764055-93FB-9843-9342-16B243EEFAAF}"/>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326924"/>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Images w/ Titles">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8BE7DC5B-D158-E745-A3C6-12230FBBE666}"/>
              </a:ext>
            </a:extLst>
          </p:cNvPr>
          <p:cNvSpPr>
            <a:spLocks noGrp="1"/>
          </p:cNvSpPr>
          <p:nvPr>
            <p:ph type="pic" sz="quarter" idx="15" hasCustomPrompt="1"/>
          </p:nvPr>
        </p:nvSpPr>
        <p:spPr>
          <a:xfrm>
            <a:off x="6093942" y="1478340"/>
            <a:ext cx="6095843"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9" name="Picture Placeholder 8">
            <a:extLst>
              <a:ext uri="{FF2B5EF4-FFF2-40B4-BE49-F238E27FC236}">
                <a16:creationId xmlns:a16="http://schemas.microsoft.com/office/drawing/2014/main" id="{CA6CF791-3924-E241-BAD7-2AE789D3DC87}"/>
              </a:ext>
            </a:extLst>
          </p:cNvPr>
          <p:cNvSpPr>
            <a:spLocks noGrp="1"/>
          </p:cNvSpPr>
          <p:nvPr>
            <p:ph type="pic" sz="quarter" idx="14" hasCustomPrompt="1"/>
          </p:nvPr>
        </p:nvSpPr>
        <p:spPr>
          <a:xfrm>
            <a:off x="-1901" y="1478340"/>
            <a:ext cx="6095843"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6" name="Title 1">
            <a:extLst>
              <a:ext uri="{FF2B5EF4-FFF2-40B4-BE49-F238E27FC236}">
                <a16:creationId xmlns:a16="http://schemas.microsoft.com/office/drawing/2014/main" id="{92DC5021-A4C2-0B45-BFAB-CEC1E2C89FF4}"/>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7" name="Content Placeholder 4">
            <a:extLst>
              <a:ext uri="{FF2B5EF4-FFF2-40B4-BE49-F238E27FC236}">
                <a16:creationId xmlns:a16="http://schemas.microsoft.com/office/drawing/2014/main" id="{43C99C1D-F59A-D648-88D1-266E448B427F}"/>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cxnSp>
        <p:nvCxnSpPr>
          <p:cNvPr id="12" name="Straight Connector 11">
            <a:extLst>
              <a:ext uri="{FF2B5EF4-FFF2-40B4-BE49-F238E27FC236}">
                <a16:creationId xmlns:a16="http://schemas.microsoft.com/office/drawing/2014/main" id="{680E4EA5-08F4-2E43-BD3F-20E196570011}"/>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210563"/>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mages and content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09719"/>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Images and content w/ Two Titles">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18AA017-57BE-8349-A445-4C7DE1F5DC52}"/>
              </a:ext>
            </a:extLst>
          </p:cNvPr>
          <p:cNvSpPr>
            <a:spLocks noGrp="1"/>
          </p:cNvSpPr>
          <p:nvPr>
            <p:ph type="pic" sz="quarter" idx="15" hasCustomPrompt="1"/>
          </p:nvPr>
        </p:nvSpPr>
        <p:spPr>
          <a:xfrm>
            <a:off x="6093942" y="1478340"/>
            <a:ext cx="6095843" cy="338297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7" name="Picture Placeholder 8">
            <a:extLst>
              <a:ext uri="{FF2B5EF4-FFF2-40B4-BE49-F238E27FC236}">
                <a16:creationId xmlns:a16="http://schemas.microsoft.com/office/drawing/2014/main" id="{5ED828A4-4EDF-B441-A57A-B90D139E9AA1}"/>
              </a:ext>
            </a:extLst>
          </p:cNvPr>
          <p:cNvSpPr>
            <a:spLocks noGrp="1"/>
          </p:cNvSpPr>
          <p:nvPr>
            <p:ph type="pic" sz="quarter" idx="14" hasCustomPrompt="1"/>
          </p:nvPr>
        </p:nvSpPr>
        <p:spPr>
          <a:xfrm>
            <a:off x="-1901" y="1478340"/>
            <a:ext cx="6095843" cy="338297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62E08D35-4C85-9F43-A844-8F3364C3CD52}"/>
              </a:ext>
            </a:extLst>
          </p:cNvPr>
          <p:cNvSpPr/>
          <p:nvPr userDrawn="1"/>
        </p:nvSpPr>
        <p:spPr>
          <a:xfrm>
            <a:off x="0"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BE1EC676-913F-504E-872C-F034FEB52341}"/>
              </a:ext>
            </a:extLst>
          </p:cNvPr>
          <p:cNvSpPr/>
          <p:nvPr userDrawn="1"/>
        </p:nvSpPr>
        <p:spPr>
          <a:xfrm>
            <a:off x="6094255" y="4847819"/>
            <a:ext cx="6094255"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1" name="Straight Connector 10">
            <a:extLst>
              <a:ext uri="{FF2B5EF4-FFF2-40B4-BE49-F238E27FC236}">
                <a16:creationId xmlns:a16="http://schemas.microsoft.com/office/drawing/2014/main" id="{10A2C338-F608-4B40-872D-5D399CBF9E59}"/>
              </a:ext>
            </a:extLst>
          </p:cNvPr>
          <p:cNvCxnSpPr>
            <a:cxnSpLocks/>
          </p:cNvCxnSpPr>
          <p:nvPr userDrawn="1"/>
        </p:nvCxnSpPr>
        <p:spPr>
          <a:xfrm flipV="1">
            <a:off x="6096000" y="1478636"/>
            <a:ext cx="0" cy="4831330"/>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FED95E8-9193-2A48-AFA1-033A48571D5A}"/>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2" name="Content Placeholder 4">
            <a:extLst>
              <a:ext uri="{FF2B5EF4-FFF2-40B4-BE49-F238E27FC236}">
                <a16:creationId xmlns:a16="http://schemas.microsoft.com/office/drawing/2014/main" id="{35BB6F7D-AD5C-B045-B8E9-92CCAF24DAB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011186524"/>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Images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p>
        </p:txBody>
      </p:sp>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4" name="Straight Connector 13">
            <a:extLst>
              <a:ext uri="{FF2B5EF4-FFF2-40B4-BE49-F238E27FC236}">
                <a16:creationId xmlns:a16="http://schemas.microsoft.com/office/drawing/2014/main" id="{5151B57C-0B1D-D44A-A364-2116DBBFCC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A2CBDD-36C5-744E-B661-68FE506A26AF}"/>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129587"/>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Images w/ Title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875EAEE6-13DA-2541-B6D0-2B235535752E}"/>
              </a:ext>
            </a:extLst>
          </p:cNvPr>
          <p:cNvSpPr>
            <a:spLocks noGrp="1"/>
          </p:cNvSpPr>
          <p:nvPr>
            <p:ph type="pic" sz="quarter" idx="16" hasCustomPrompt="1"/>
          </p:nvPr>
        </p:nvSpPr>
        <p:spPr>
          <a:xfrm>
            <a:off x="8118779" y="1478044"/>
            <a:ext cx="4073221"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42F35D5F-EE6B-FB4D-8679-638204D38C5D}"/>
              </a:ext>
            </a:extLst>
          </p:cNvPr>
          <p:cNvSpPr>
            <a:spLocks noGrp="1"/>
          </p:cNvSpPr>
          <p:nvPr>
            <p:ph type="pic" sz="quarter" idx="17" hasCustomPrompt="1"/>
          </p:nvPr>
        </p:nvSpPr>
        <p:spPr>
          <a:xfrm>
            <a:off x="0" y="1478044"/>
            <a:ext cx="4069080"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E85DD4BF-4919-354B-B1D7-A8ECD18B14D0}"/>
              </a:ext>
            </a:extLst>
          </p:cNvPr>
          <p:cNvSpPr>
            <a:spLocks noGrp="1"/>
          </p:cNvSpPr>
          <p:nvPr>
            <p:ph type="pic" sz="quarter" idx="18" hasCustomPrompt="1"/>
          </p:nvPr>
        </p:nvSpPr>
        <p:spPr>
          <a:xfrm>
            <a:off x="4066032" y="1478044"/>
            <a:ext cx="4059936"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cxnSp>
        <p:nvCxnSpPr>
          <p:cNvPr id="18" name="Straight Connector 17">
            <a:extLst>
              <a:ext uri="{FF2B5EF4-FFF2-40B4-BE49-F238E27FC236}">
                <a16:creationId xmlns:a16="http://schemas.microsoft.com/office/drawing/2014/main" id="{20A95F45-4FD6-FC4F-BF13-F1C228AAE52F}"/>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6EC2F7-D7D1-C742-BC02-82A197C8DBA9}"/>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89873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Images and content w/ Titl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 name="Title 1"/>
          <p:cNvSpPr>
            <a:spLocks noGrp="1"/>
          </p:cNvSpPr>
          <p:nvPr>
            <p:ph type="title" hasCustomPrompt="1"/>
          </p:nvPr>
        </p:nvSpPr>
        <p:spPr/>
        <p:txBody>
          <a:bodyPr/>
          <a:lstStyle/>
          <a:p>
            <a:r>
              <a:rPr lang="en-US"/>
              <a:t>Click to add title</a:t>
            </a: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687210"/>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Images and content w/ Two Title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0662377-78C6-DF45-976A-52968A61CDFB}"/>
              </a:ext>
            </a:extLst>
          </p:cNvPr>
          <p:cNvSpPr>
            <a:spLocks noGrp="1"/>
          </p:cNvSpPr>
          <p:nvPr>
            <p:ph type="pic" sz="quarter" idx="16" hasCustomPrompt="1"/>
          </p:nvPr>
        </p:nvSpPr>
        <p:spPr>
          <a:xfrm>
            <a:off x="8118779" y="1478044"/>
            <a:ext cx="4073221" cy="3383266"/>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F15726F-3523-EE4C-95DC-658AACBC2855}"/>
              </a:ext>
            </a:extLst>
          </p:cNvPr>
          <p:cNvSpPr>
            <a:spLocks noGrp="1"/>
          </p:cNvSpPr>
          <p:nvPr>
            <p:ph type="pic" sz="quarter" idx="17" hasCustomPrompt="1"/>
          </p:nvPr>
        </p:nvSpPr>
        <p:spPr>
          <a:xfrm>
            <a:off x="0" y="1478044"/>
            <a:ext cx="4069080" cy="3383266"/>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6431F077-5BF1-954A-8B08-9154559FF628}"/>
              </a:ext>
            </a:extLst>
          </p:cNvPr>
          <p:cNvSpPr>
            <a:spLocks noGrp="1"/>
          </p:cNvSpPr>
          <p:nvPr>
            <p:ph type="pic" sz="quarter" idx="18" hasCustomPrompt="1"/>
          </p:nvPr>
        </p:nvSpPr>
        <p:spPr>
          <a:xfrm>
            <a:off x="4066032" y="1478044"/>
            <a:ext cx="4059936" cy="3383266"/>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8" name="Rectangle 7">
            <a:extLst>
              <a:ext uri="{FF2B5EF4-FFF2-40B4-BE49-F238E27FC236}">
                <a16:creationId xmlns:a16="http://schemas.microsoft.com/office/drawing/2014/main" id="{DFBB815B-670A-3C4F-9695-AB928C5B5D0D}"/>
              </a:ext>
            </a:extLst>
          </p:cNvPr>
          <p:cNvSpPr/>
          <p:nvPr userDrawn="1"/>
        </p:nvSpPr>
        <p:spPr>
          <a:xfrm>
            <a:off x="0"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Rectangle 9">
            <a:extLst>
              <a:ext uri="{FF2B5EF4-FFF2-40B4-BE49-F238E27FC236}">
                <a16:creationId xmlns:a16="http://schemas.microsoft.com/office/drawing/2014/main" id="{66B97EA3-0B34-3B43-94BC-B9988762ED21}"/>
              </a:ext>
            </a:extLst>
          </p:cNvPr>
          <p:cNvSpPr/>
          <p:nvPr userDrawn="1"/>
        </p:nvSpPr>
        <p:spPr>
          <a:xfrm>
            <a:off x="4062989"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371BBE94-6578-0E46-8C29-5A2DF8A48F83}"/>
              </a:ext>
            </a:extLst>
          </p:cNvPr>
          <p:cNvSpPr/>
          <p:nvPr userDrawn="1"/>
        </p:nvSpPr>
        <p:spPr>
          <a:xfrm>
            <a:off x="8125521" y="4847819"/>
            <a:ext cx="4062989"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19" name="Straight Connector 18">
            <a:extLst>
              <a:ext uri="{FF2B5EF4-FFF2-40B4-BE49-F238E27FC236}">
                <a16:creationId xmlns:a16="http://schemas.microsoft.com/office/drawing/2014/main" id="{E485C889-304B-8A4A-ACC2-14B49171BF4A}"/>
              </a:ext>
            </a:extLst>
          </p:cNvPr>
          <p:cNvCxnSpPr>
            <a:cxnSpLocks/>
          </p:cNvCxnSpPr>
          <p:nvPr userDrawn="1"/>
        </p:nvCxnSpPr>
        <p:spPr>
          <a:xfrm flipV="1">
            <a:off x="406603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04AA0D-64DA-1743-BB4E-F1564697B567}"/>
              </a:ext>
            </a:extLst>
          </p:cNvPr>
          <p:cNvCxnSpPr>
            <a:cxnSpLocks/>
          </p:cNvCxnSpPr>
          <p:nvPr userDrawn="1"/>
        </p:nvCxnSpPr>
        <p:spPr>
          <a:xfrm flipV="1">
            <a:off x="812596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A63F576-2BE5-0742-A96A-3AE05CEBC70F}"/>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5" name="Content Placeholder 4">
            <a:extLst>
              <a:ext uri="{FF2B5EF4-FFF2-40B4-BE49-F238E27FC236}">
                <a16:creationId xmlns:a16="http://schemas.microsoft.com/office/drawing/2014/main" id="{8C446E9A-28C8-6840-8E37-BE63196227F2}"/>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129227123"/>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Images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66826"/>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Images w/ Titles">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3043822"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3049393" y="1478044"/>
            <a:ext cx="3043822"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6098786" y="1478044"/>
            <a:ext cx="3043822"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9148178" y="1478044"/>
            <a:ext cx="3043822"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cxnSp>
        <p:nvCxnSpPr>
          <p:cNvPr id="23" name="Straight Connector 22">
            <a:extLst>
              <a:ext uri="{FF2B5EF4-FFF2-40B4-BE49-F238E27FC236}">
                <a16:creationId xmlns:a16="http://schemas.microsoft.com/office/drawing/2014/main" id="{411943C9-BC36-014E-A970-661AAF1F1650}"/>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703055-A347-9942-914D-439E7392FF85}"/>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FC045E-A3F7-C743-A110-42D88125EC5E}"/>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32500800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339B-6F72-DE55-E3C1-3FD588E54F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0314A45-091E-B337-701B-7D8151511D74}"/>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4" name="Footer Placeholder 3">
            <a:extLst>
              <a:ext uri="{FF2B5EF4-FFF2-40B4-BE49-F238E27FC236}">
                <a16:creationId xmlns:a16="http://schemas.microsoft.com/office/drawing/2014/main" id="{78F91FFA-6EBA-D3F0-08C3-69D4A75032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132A45-9205-9D80-A4C4-A852F8DB8A44}"/>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205920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Images and content w/ Titl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952184"/>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Images and content w/ Titles">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F37B901-E7BC-9140-8FDC-59CA333BFCE2}"/>
              </a:ext>
            </a:extLst>
          </p:cNvPr>
          <p:cNvSpPr>
            <a:spLocks noGrp="1"/>
          </p:cNvSpPr>
          <p:nvPr>
            <p:ph type="pic" sz="quarter" idx="14" hasCustomPrompt="1"/>
          </p:nvPr>
        </p:nvSpPr>
        <p:spPr>
          <a:xfrm>
            <a:off x="0" y="1481342"/>
            <a:ext cx="3043822" cy="336829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1" name="Picture Placeholder 8">
            <a:extLst>
              <a:ext uri="{FF2B5EF4-FFF2-40B4-BE49-F238E27FC236}">
                <a16:creationId xmlns:a16="http://schemas.microsoft.com/office/drawing/2014/main" id="{D5906DD9-0DD7-9B4F-B512-A5D97E1315D7}"/>
              </a:ext>
            </a:extLst>
          </p:cNvPr>
          <p:cNvSpPr>
            <a:spLocks noGrp="1"/>
          </p:cNvSpPr>
          <p:nvPr>
            <p:ph type="pic" sz="quarter" idx="15" hasCustomPrompt="1"/>
          </p:nvPr>
        </p:nvSpPr>
        <p:spPr>
          <a:xfrm>
            <a:off x="3049393" y="1481342"/>
            <a:ext cx="3043822" cy="336829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16B62D27-F442-4748-95D2-AA8F99AEFBC1}"/>
              </a:ext>
            </a:extLst>
          </p:cNvPr>
          <p:cNvSpPr>
            <a:spLocks noGrp="1"/>
          </p:cNvSpPr>
          <p:nvPr>
            <p:ph type="pic" sz="quarter" idx="16" hasCustomPrompt="1"/>
          </p:nvPr>
        </p:nvSpPr>
        <p:spPr>
          <a:xfrm>
            <a:off x="6098786" y="1481342"/>
            <a:ext cx="3043822" cy="336829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3" name="Picture Placeholder 8">
            <a:extLst>
              <a:ext uri="{FF2B5EF4-FFF2-40B4-BE49-F238E27FC236}">
                <a16:creationId xmlns:a16="http://schemas.microsoft.com/office/drawing/2014/main" id="{DCDFECFE-C092-1941-B478-48102CB944D4}"/>
              </a:ext>
            </a:extLst>
          </p:cNvPr>
          <p:cNvSpPr>
            <a:spLocks noGrp="1"/>
          </p:cNvSpPr>
          <p:nvPr>
            <p:ph type="pic" sz="quarter" idx="17" hasCustomPrompt="1"/>
          </p:nvPr>
        </p:nvSpPr>
        <p:spPr>
          <a:xfrm>
            <a:off x="9148178" y="1481342"/>
            <a:ext cx="3043822" cy="336829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4" name="Rectangle 13">
            <a:extLst>
              <a:ext uri="{FF2B5EF4-FFF2-40B4-BE49-F238E27FC236}">
                <a16:creationId xmlns:a16="http://schemas.microsoft.com/office/drawing/2014/main" id="{2420810D-F1DD-E84A-9BBD-25C519B8E634}"/>
              </a:ext>
            </a:extLst>
          </p:cNvPr>
          <p:cNvSpPr/>
          <p:nvPr userDrawn="1"/>
        </p:nvSpPr>
        <p:spPr>
          <a:xfrm>
            <a:off x="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6A211892-3E37-CC40-B76E-12713EE248F4}"/>
              </a:ext>
            </a:extLst>
          </p:cNvPr>
          <p:cNvSpPr/>
          <p:nvPr userDrawn="1"/>
        </p:nvSpPr>
        <p:spPr>
          <a:xfrm>
            <a:off x="3047311"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EC2A5626-8F12-374D-971B-887EDB89BF54}"/>
              </a:ext>
            </a:extLst>
          </p:cNvPr>
          <p:cNvSpPr/>
          <p:nvPr userDrawn="1"/>
        </p:nvSpPr>
        <p:spPr>
          <a:xfrm>
            <a:off x="6094278"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0755E331-E7A5-844D-BA7E-FBDE92E0647D}"/>
              </a:ext>
            </a:extLst>
          </p:cNvPr>
          <p:cNvSpPr/>
          <p:nvPr userDrawn="1"/>
        </p:nvSpPr>
        <p:spPr>
          <a:xfrm>
            <a:off x="9141200" y="4849632"/>
            <a:ext cx="3047310"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cxnSp>
        <p:nvCxnSpPr>
          <p:cNvPr id="28" name="Straight Connector 27">
            <a:extLst>
              <a:ext uri="{FF2B5EF4-FFF2-40B4-BE49-F238E27FC236}">
                <a16:creationId xmlns:a16="http://schemas.microsoft.com/office/drawing/2014/main" id="{52BF735E-97EF-7A42-84FF-948987B2C99F}"/>
              </a:ext>
            </a:extLst>
          </p:cNvPr>
          <p:cNvCxnSpPr>
            <a:cxnSpLocks/>
          </p:cNvCxnSpPr>
          <p:nvPr userDrawn="1"/>
        </p:nvCxnSpPr>
        <p:spPr>
          <a:xfrm flipV="1">
            <a:off x="304731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3F0F13-6FE8-1242-8CF9-E10153144238}"/>
              </a:ext>
            </a:extLst>
          </p:cNvPr>
          <p:cNvCxnSpPr>
            <a:cxnSpLocks/>
          </p:cNvCxnSpPr>
          <p:nvPr userDrawn="1"/>
        </p:nvCxnSpPr>
        <p:spPr>
          <a:xfrm flipV="1">
            <a:off x="6094278"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6903DC-7A8A-1F4B-A5CC-76B6FF8745D6}"/>
              </a:ext>
            </a:extLst>
          </p:cNvPr>
          <p:cNvCxnSpPr>
            <a:cxnSpLocks/>
          </p:cNvCxnSpPr>
          <p:nvPr userDrawn="1"/>
        </p:nvCxnSpPr>
        <p:spPr>
          <a:xfrm flipV="1">
            <a:off x="9141200"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1749285871"/>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Images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grpSp>
        <p:nvGrpSpPr>
          <p:cNvPr id="33" name="Group 32">
            <a:extLst>
              <a:ext uri="{FF2B5EF4-FFF2-40B4-BE49-F238E27FC236}">
                <a16:creationId xmlns:a16="http://schemas.microsoft.com/office/drawing/2014/main" id="{0E7579A3-8CCB-AB4A-8D76-0ED5B3C98FD5}"/>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22B38773-7D69-6242-8BD4-54DB0233CC15}"/>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4B62FC-A582-FD43-95D4-16D41D5E0555}"/>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BC2101B-01DB-DF43-8FD4-9D01A8313680}"/>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A1BE64-3CDA-D042-8604-2AFB4CE29291}"/>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9528647"/>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Images w/ Title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2EB9B21-9EF8-9548-91CE-64DA298F8DD7}"/>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4" name="Content Placeholder 4">
            <a:extLst>
              <a:ext uri="{FF2B5EF4-FFF2-40B4-BE49-F238E27FC236}">
                <a16:creationId xmlns:a16="http://schemas.microsoft.com/office/drawing/2014/main" id="{B814567B-FB4D-4346-BF28-D8EAD73C8F7B}"/>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11" name="Picture Placeholder 8">
            <a:extLst>
              <a:ext uri="{FF2B5EF4-FFF2-40B4-BE49-F238E27FC236}">
                <a16:creationId xmlns:a16="http://schemas.microsoft.com/office/drawing/2014/main" id="{55DA2F05-BF19-5A4B-A5A1-07772CD669CA}"/>
              </a:ext>
            </a:extLst>
          </p:cNvPr>
          <p:cNvSpPr>
            <a:spLocks noGrp="1"/>
          </p:cNvSpPr>
          <p:nvPr>
            <p:ph type="pic" sz="quarter" idx="16" hasCustomPrompt="1"/>
          </p:nvPr>
        </p:nvSpPr>
        <p:spPr>
          <a:xfrm>
            <a:off x="0" y="1478044"/>
            <a:ext cx="2432304" cy="4831330"/>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12" name="Picture Placeholder 8">
            <a:extLst>
              <a:ext uri="{FF2B5EF4-FFF2-40B4-BE49-F238E27FC236}">
                <a16:creationId xmlns:a16="http://schemas.microsoft.com/office/drawing/2014/main" id="{A0D4423E-29BA-C444-ADDE-0748EAFDEB53}"/>
              </a:ext>
            </a:extLst>
          </p:cNvPr>
          <p:cNvSpPr>
            <a:spLocks noGrp="1"/>
          </p:cNvSpPr>
          <p:nvPr>
            <p:ph type="pic" sz="quarter" idx="17" hasCustomPrompt="1"/>
          </p:nvPr>
        </p:nvSpPr>
        <p:spPr>
          <a:xfrm>
            <a:off x="2433066" y="1478044"/>
            <a:ext cx="2441448" cy="4831330"/>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15" name="Picture Placeholder 8">
            <a:extLst>
              <a:ext uri="{FF2B5EF4-FFF2-40B4-BE49-F238E27FC236}">
                <a16:creationId xmlns:a16="http://schemas.microsoft.com/office/drawing/2014/main" id="{FC223C10-80B8-BE4A-8D45-763E796183DA}"/>
              </a:ext>
            </a:extLst>
          </p:cNvPr>
          <p:cNvSpPr>
            <a:spLocks noGrp="1"/>
          </p:cNvSpPr>
          <p:nvPr>
            <p:ph type="pic" sz="quarter" idx="18" hasCustomPrompt="1"/>
          </p:nvPr>
        </p:nvSpPr>
        <p:spPr>
          <a:xfrm>
            <a:off x="4875276" y="1478044"/>
            <a:ext cx="2441448" cy="4831330"/>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16" name="Picture Placeholder 8">
            <a:extLst>
              <a:ext uri="{FF2B5EF4-FFF2-40B4-BE49-F238E27FC236}">
                <a16:creationId xmlns:a16="http://schemas.microsoft.com/office/drawing/2014/main" id="{BAFF83C9-32A0-5543-A3EF-C8594FAFD569}"/>
              </a:ext>
            </a:extLst>
          </p:cNvPr>
          <p:cNvSpPr>
            <a:spLocks noGrp="1"/>
          </p:cNvSpPr>
          <p:nvPr>
            <p:ph type="pic" sz="quarter" idx="19" hasCustomPrompt="1"/>
          </p:nvPr>
        </p:nvSpPr>
        <p:spPr>
          <a:xfrm>
            <a:off x="7317486" y="1478044"/>
            <a:ext cx="2441448" cy="4831330"/>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17" name="Picture Placeholder 8">
            <a:extLst>
              <a:ext uri="{FF2B5EF4-FFF2-40B4-BE49-F238E27FC236}">
                <a16:creationId xmlns:a16="http://schemas.microsoft.com/office/drawing/2014/main" id="{B12A3F4B-EBD1-1C47-8BCF-3FA974971292}"/>
              </a:ext>
            </a:extLst>
          </p:cNvPr>
          <p:cNvSpPr>
            <a:spLocks noGrp="1"/>
          </p:cNvSpPr>
          <p:nvPr>
            <p:ph type="pic" sz="quarter" idx="20" hasCustomPrompt="1"/>
          </p:nvPr>
        </p:nvSpPr>
        <p:spPr>
          <a:xfrm>
            <a:off x="9759696" y="1478044"/>
            <a:ext cx="2432304" cy="4831330"/>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grpSp>
        <p:nvGrpSpPr>
          <p:cNvPr id="18" name="Group 17">
            <a:extLst>
              <a:ext uri="{FF2B5EF4-FFF2-40B4-BE49-F238E27FC236}">
                <a16:creationId xmlns:a16="http://schemas.microsoft.com/office/drawing/2014/main" id="{C04AC86D-2CC3-4748-8E93-929134D4BDB0}"/>
              </a:ext>
            </a:extLst>
          </p:cNvPr>
          <p:cNvGrpSpPr/>
          <p:nvPr userDrawn="1"/>
        </p:nvGrpSpPr>
        <p:grpSpPr>
          <a:xfrm>
            <a:off x="2428463" y="1481342"/>
            <a:ext cx="7331319" cy="4828032"/>
            <a:chOff x="2428463" y="1481342"/>
            <a:chExt cx="7331319" cy="4828032"/>
          </a:xfrm>
        </p:grpSpPr>
        <p:cxnSp>
          <p:nvCxnSpPr>
            <p:cNvPr id="26" name="Straight Connector 25">
              <a:extLst>
                <a:ext uri="{FF2B5EF4-FFF2-40B4-BE49-F238E27FC236}">
                  <a16:creationId xmlns:a16="http://schemas.microsoft.com/office/drawing/2014/main" id="{5D39A3CE-A138-6946-ADB0-3F657AC0B1BD}"/>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C91948-927D-4340-BD11-5F36871374D9}"/>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531D7A-202F-0741-834F-3E47B432754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80B28D-BCFC-5F44-81DF-9CDF103EEF28}"/>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1418790"/>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Images and content w/ Title">
    <p:spTree>
      <p:nvGrpSpPr>
        <p:cNvPr id="1" name=""/>
        <p:cNvGrpSpPr/>
        <p:nvPr/>
      </p:nvGrpSpPr>
      <p:grpSpPr>
        <a:xfrm>
          <a:off x="0" y="0"/>
          <a:ext cx="0" cy="0"/>
          <a:chOff x="0" y="0"/>
          <a:chExt cx="0" cy="0"/>
        </a:xfrm>
      </p:grpSpPr>
      <p:sp>
        <p:nvSpPr>
          <p:cNvPr id="19" name="Picture Placeholder 8">
            <a:extLst>
              <a:ext uri="{FF2B5EF4-FFF2-40B4-BE49-F238E27FC236}">
                <a16:creationId xmlns:a16="http://schemas.microsoft.com/office/drawing/2014/main" id="{4676347D-4079-B844-88E3-368F86461889}"/>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0" name="Picture Placeholder 8">
            <a:extLst>
              <a:ext uri="{FF2B5EF4-FFF2-40B4-BE49-F238E27FC236}">
                <a16:creationId xmlns:a16="http://schemas.microsoft.com/office/drawing/2014/main" id="{29DD57EC-D1ED-6340-A008-813D11FE9E08}"/>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65FE1C2A-31A7-B248-8ED5-3597DF3CB203}"/>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0453DBA2-E43B-E44B-9F62-2ADA0C5C6DF5}"/>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7" name="Picture Placeholder 8">
            <a:extLst>
              <a:ext uri="{FF2B5EF4-FFF2-40B4-BE49-F238E27FC236}">
                <a16:creationId xmlns:a16="http://schemas.microsoft.com/office/drawing/2014/main" id="{45167F00-1D5D-2349-B686-351A53E076DB}"/>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 name="Title 1"/>
          <p:cNvSpPr>
            <a:spLocks noGrp="1"/>
          </p:cNvSpPr>
          <p:nvPr>
            <p:ph type="title" hasCustomPrompt="1"/>
          </p:nvPr>
        </p:nvSpPr>
        <p:spPr/>
        <p:txBody>
          <a:bodyPr/>
          <a:lstStyle/>
          <a:p>
            <a:r>
              <a:rPr lang="en-US"/>
              <a:t>Click to add title</a:t>
            </a:r>
          </a:p>
        </p:txBody>
      </p:sp>
      <p:sp>
        <p:nvSpPr>
          <p:cNvPr id="13" name="Rectangle 12">
            <a:extLst>
              <a:ext uri="{FF2B5EF4-FFF2-40B4-BE49-F238E27FC236}">
                <a16:creationId xmlns:a16="http://schemas.microsoft.com/office/drawing/2014/main" id="{D96AD994-D538-5743-A498-B15223E3E77C}"/>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4" name="Rectangle 13">
            <a:extLst>
              <a:ext uri="{FF2B5EF4-FFF2-40B4-BE49-F238E27FC236}">
                <a16:creationId xmlns:a16="http://schemas.microsoft.com/office/drawing/2014/main" id="{F6ADCE7A-738F-E342-B5C5-C77A7F70DFA5}"/>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5" name="Rectangle 14">
            <a:extLst>
              <a:ext uri="{FF2B5EF4-FFF2-40B4-BE49-F238E27FC236}">
                <a16:creationId xmlns:a16="http://schemas.microsoft.com/office/drawing/2014/main" id="{0110AD8F-BFFA-5D40-B065-6519DF6E8609}"/>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6" name="Rectangle 15">
            <a:extLst>
              <a:ext uri="{FF2B5EF4-FFF2-40B4-BE49-F238E27FC236}">
                <a16:creationId xmlns:a16="http://schemas.microsoft.com/office/drawing/2014/main" id="{305EA85E-D24A-3A47-B804-52756BE4639F}"/>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7" name="Rectangle 16">
            <a:extLst>
              <a:ext uri="{FF2B5EF4-FFF2-40B4-BE49-F238E27FC236}">
                <a16:creationId xmlns:a16="http://schemas.microsoft.com/office/drawing/2014/main" id="{565E2341-9B75-7448-9CDD-E6E054075126}"/>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18" name="Group 17">
            <a:extLst>
              <a:ext uri="{FF2B5EF4-FFF2-40B4-BE49-F238E27FC236}">
                <a16:creationId xmlns:a16="http://schemas.microsoft.com/office/drawing/2014/main" id="{3731E931-D4C6-D24F-967E-E6332B2F0CB0}"/>
              </a:ext>
            </a:extLst>
          </p:cNvPr>
          <p:cNvGrpSpPr/>
          <p:nvPr userDrawn="1"/>
        </p:nvGrpSpPr>
        <p:grpSpPr>
          <a:xfrm>
            <a:off x="2428463" y="1481342"/>
            <a:ext cx="7331319" cy="4828032"/>
            <a:chOff x="2428463" y="1481342"/>
            <a:chExt cx="7331319" cy="4828032"/>
          </a:xfrm>
        </p:grpSpPr>
        <p:cxnSp>
          <p:nvCxnSpPr>
            <p:cNvPr id="23" name="Straight Connector 22">
              <a:extLst>
                <a:ext uri="{FF2B5EF4-FFF2-40B4-BE49-F238E27FC236}">
                  <a16:creationId xmlns:a16="http://schemas.microsoft.com/office/drawing/2014/main" id="{D97175EB-2A1E-F643-B9DE-32EBC3F9FCDF}"/>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F020C9-268D-5048-8917-7A7956622091}"/>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BD8774-A5E4-2240-A017-56FDB77734F2}"/>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6D49ED-875A-4D40-BC79-8D9DF0FC81E2}"/>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236168"/>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Images and content w/ Titles">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0FDC12E-6319-8348-AA07-98B84D235319}"/>
              </a:ext>
            </a:extLst>
          </p:cNvPr>
          <p:cNvSpPr>
            <a:spLocks noGrp="1"/>
          </p:cNvSpPr>
          <p:nvPr>
            <p:ph type="title" hasCustomPrompt="1"/>
          </p:nvPr>
        </p:nvSpPr>
        <p:spPr>
          <a:xfrm>
            <a:off x="379516" y="547533"/>
            <a:ext cx="11432976" cy="731520"/>
          </a:xfrm>
        </p:spPr>
        <p:txBody>
          <a:bodyPr anchor="ctr">
            <a:noAutofit/>
          </a:bodyPr>
          <a:lstStyle>
            <a:lvl1pPr>
              <a:defRPr sz="3600">
                <a:solidFill>
                  <a:schemeClr val="accent4"/>
                </a:solidFill>
              </a:defRPr>
            </a:lvl1pPr>
          </a:lstStyle>
          <a:p>
            <a:r>
              <a:rPr lang="en-US"/>
              <a:t>Click to add title</a:t>
            </a:r>
          </a:p>
        </p:txBody>
      </p:sp>
      <p:sp>
        <p:nvSpPr>
          <p:cNvPr id="19" name="Content Placeholder 4">
            <a:extLst>
              <a:ext uri="{FF2B5EF4-FFF2-40B4-BE49-F238E27FC236}">
                <a16:creationId xmlns:a16="http://schemas.microsoft.com/office/drawing/2014/main" id="{A6AB5FCD-ABA6-394D-9C76-998DB7B88C97}"/>
              </a:ext>
            </a:extLst>
          </p:cNvPr>
          <p:cNvSpPr>
            <a:spLocks noGrp="1"/>
          </p:cNvSpPr>
          <p:nvPr>
            <p:ph sz="quarter" idx="11" hasCustomPrompt="1"/>
          </p:nvPr>
        </p:nvSpPr>
        <p:spPr>
          <a:xfrm>
            <a:off x="400780" y="348246"/>
            <a:ext cx="11411712" cy="274320"/>
          </a:xfrm>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
        <p:nvSpPr>
          <p:cNvPr id="20" name="Picture Placeholder 8">
            <a:extLst>
              <a:ext uri="{FF2B5EF4-FFF2-40B4-BE49-F238E27FC236}">
                <a16:creationId xmlns:a16="http://schemas.microsoft.com/office/drawing/2014/main" id="{018AFAF0-35D6-E642-9893-AD3796579654}"/>
              </a:ext>
            </a:extLst>
          </p:cNvPr>
          <p:cNvSpPr>
            <a:spLocks noGrp="1"/>
          </p:cNvSpPr>
          <p:nvPr>
            <p:ph type="pic" sz="quarter" idx="16" hasCustomPrompt="1"/>
          </p:nvPr>
        </p:nvSpPr>
        <p:spPr>
          <a:xfrm>
            <a:off x="0" y="1478044"/>
            <a:ext cx="2432304" cy="3371588"/>
          </a:xfrm>
          <a:solidFill>
            <a:schemeClr val="accent3">
              <a:lumMod val="40000"/>
              <a:lumOff val="60000"/>
            </a:schemeClr>
          </a:solidFill>
        </p:spPr>
        <p:txBody>
          <a:bodyPr anchor="ctr">
            <a:normAutofit/>
          </a:bodyPr>
          <a:lstStyle>
            <a:lvl1pPr marL="0" indent="0" algn="ctr">
              <a:buNone/>
              <a:defRPr sz="1800" baseline="0">
                <a:solidFill>
                  <a:schemeClr val="accent3"/>
                </a:solidFill>
              </a:defRPr>
            </a:lvl1pPr>
          </a:lstStyle>
          <a:p>
            <a:r>
              <a:rPr lang="en-US"/>
              <a:t>Drag &amp; Drop </a:t>
            </a:r>
            <a:br>
              <a:rPr lang="en-US"/>
            </a:br>
            <a:r>
              <a:rPr lang="en-US"/>
              <a:t>Image here</a:t>
            </a:r>
          </a:p>
        </p:txBody>
      </p:sp>
      <p:sp>
        <p:nvSpPr>
          <p:cNvPr id="21" name="Picture Placeholder 8">
            <a:extLst>
              <a:ext uri="{FF2B5EF4-FFF2-40B4-BE49-F238E27FC236}">
                <a16:creationId xmlns:a16="http://schemas.microsoft.com/office/drawing/2014/main" id="{CF3FCDFD-3E25-AD4C-A002-7091739D19D6}"/>
              </a:ext>
            </a:extLst>
          </p:cNvPr>
          <p:cNvSpPr>
            <a:spLocks noGrp="1"/>
          </p:cNvSpPr>
          <p:nvPr>
            <p:ph type="pic" sz="quarter" idx="17" hasCustomPrompt="1"/>
          </p:nvPr>
        </p:nvSpPr>
        <p:spPr>
          <a:xfrm>
            <a:off x="2433066" y="1478044"/>
            <a:ext cx="2441448" cy="3371588"/>
          </a:xfrm>
          <a:solidFill>
            <a:schemeClr val="accent5">
              <a:lumMod val="40000"/>
              <a:lumOff val="60000"/>
            </a:schemeClr>
          </a:solidFill>
        </p:spPr>
        <p:txBody>
          <a:bodyPr anchor="ctr">
            <a:normAutofit/>
          </a:bodyPr>
          <a:lstStyle>
            <a:lvl1pPr marL="0" indent="0" algn="ctr">
              <a:buNone/>
              <a:defRPr sz="1800" baseline="0">
                <a:solidFill>
                  <a:schemeClr val="accent5"/>
                </a:solidFill>
              </a:defRPr>
            </a:lvl1pPr>
          </a:lstStyle>
          <a:p>
            <a:r>
              <a:rPr lang="en-US"/>
              <a:t>Drag &amp; Drop </a:t>
            </a:r>
            <a:br>
              <a:rPr lang="en-US"/>
            </a:br>
            <a:r>
              <a:rPr lang="en-US"/>
              <a:t>Image here</a:t>
            </a:r>
          </a:p>
        </p:txBody>
      </p:sp>
      <p:sp>
        <p:nvSpPr>
          <p:cNvPr id="22" name="Picture Placeholder 8">
            <a:extLst>
              <a:ext uri="{FF2B5EF4-FFF2-40B4-BE49-F238E27FC236}">
                <a16:creationId xmlns:a16="http://schemas.microsoft.com/office/drawing/2014/main" id="{966921DD-5823-274B-B9DF-E13A5A1BAA76}"/>
              </a:ext>
            </a:extLst>
          </p:cNvPr>
          <p:cNvSpPr>
            <a:spLocks noGrp="1"/>
          </p:cNvSpPr>
          <p:nvPr>
            <p:ph type="pic" sz="quarter" idx="18" hasCustomPrompt="1"/>
          </p:nvPr>
        </p:nvSpPr>
        <p:spPr>
          <a:xfrm>
            <a:off x="4875276" y="1478044"/>
            <a:ext cx="2441448" cy="3371588"/>
          </a:xfrm>
          <a:solidFill>
            <a:schemeClr val="accent2">
              <a:lumMod val="40000"/>
              <a:lumOff val="60000"/>
            </a:schemeClr>
          </a:solidFill>
        </p:spPr>
        <p:txBody>
          <a:bodyPr anchor="ctr">
            <a:normAutofit/>
          </a:bodyPr>
          <a:lstStyle>
            <a:lvl1pPr marL="0" indent="0" algn="ctr">
              <a:buNone/>
              <a:defRPr sz="1800" baseline="0">
                <a:solidFill>
                  <a:schemeClr val="accent2"/>
                </a:solidFill>
              </a:defRPr>
            </a:lvl1pPr>
          </a:lstStyle>
          <a:p>
            <a:r>
              <a:rPr lang="en-US"/>
              <a:t>Drag &amp; Drop </a:t>
            </a:r>
            <a:br>
              <a:rPr lang="en-US"/>
            </a:br>
            <a:r>
              <a:rPr lang="en-US"/>
              <a:t>Image here</a:t>
            </a:r>
          </a:p>
        </p:txBody>
      </p:sp>
      <p:sp>
        <p:nvSpPr>
          <p:cNvPr id="23" name="Picture Placeholder 8">
            <a:extLst>
              <a:ext uri="{FF2B5EF4-FFF2-40B4-BE49-F238E27FC236}">
                <a16:creationId xmlns:a16="http://schemas.microsoft.com/office/drawing/2014/main" id="{2824E7BF-D894-CB48-884A-A778D3F06481}"/>
              </a:ext>
            </a:extLst>
          </p:cNvPr>
          <p:cNvSpPr>
            <a:spLocks noGrp="1"/>
          </p:cNvSpPr>
          <p:nvPr>
            <p:ph type="pic" sz="quarter" idx="19" hasCustomPrompt="1"/>
          </p:nvPr>
        </p:nvSpPr>
        <p:spPr>
          <a:xfrm>
            <a:off x="7317486" y="1478044"/>
            <a:ext cx="2441448" cy="3371588"/>
          </a:xfrm>
          <a:solidFill>
            <a:schemeClr val="accent1">
              <a:lumMod val="40000"/>
              <a:lumOff val="60000"/>
            </a:schemeClr>
          </a:solidFill>
        </p:spPr>
        <p:txBody>
          <a:bodyPr anchor="ctr">
            <a:normAutofit/>
          </a:bodyPr>
          <a:lstStyle>
            <a:lvl1pPr marL="0" indent="0" algn="ctr">
              <a:buNone/>
              <a:defRPr sz="1800" baseline="0">
                <a:solidFill>
                  <a:schemeClr val="accent1"/>
                </a:solidFill>
              </a:defRPr>
            </a:lvl1pPr>
          </a:lstStyle>
          <a:p>
            <a:r>
              <a:rPr lang="en-US"/>
              <a:t>Drag &amp; Drop </a:t>
            </a:r>
            <a:br>
              <a:rPr lang="en-US"/>
            </a:br>
            <a:r>
              <a:rPr lang="en-US"/>
              <a:t>Image here</a:t>
            </a:r>
          </a:p>
        </p:txBody>
      </p:sp>
      <p:sp>
        <p:nvSpPr>
          <p:cNvPr id="24" name="Picture Placeholder 8">
            <a:extLst>
              <a:ext uri="{FF2B5EF4-FFF2-40B4-BE49-F238E27FC236}">
                <a16:creationId xmlns:a16="http://schemas.microsoft.com/office/drawing/2014/main" id="{3B5741D9-1BEB-1349-B2D3-3AEA5ED7B49D}"/>
              </a:ext>
            </a:extLst>
          </p:cNvPr>
          <p:cNvSpPr>
            <a:spLocks noGrp="1"/>
          </p:cNvSpPr>
          <p:nvPr>
            <p:ph type="pic" sz="quarter" idx="20" hasCustomPrompt="1"/>
          </p:nvPr>
        </p:nvSpPr>
        <p:spPr>
          <a:xfrm>
            <a:off x="9759696" y="1478044"/>
            <a:ext cx="2432304" cy="3371588"/>
          </a:xfrm>
          <a:solidFill>
            <a:schemeClr val="accent4">
              <a:lumMod val="40000"/>
              <a:lumOff val="60000"/>
            </a:schemeClr>
          </a:solidFill>
        </p:spPr>
        <p:txBody>
          <a:bodyPr anchor="ctr">
            <a:normAutofit/>
          </a:bodyPr>
          <a:lstStyle>
            <a:lvl1pPr marL="0" indent="0" algn="ctr">
              <a:buNone/>
              <a:defRPr sz="1800" baseline="0">
                <a:solidFill>
                  <a:schemeClr val="accent4"/>
                </a:solidFill>
              </a:defRPr>
            </a:lvl1pPr>
          </a:lstStyle>
          <a:p>
            <a:r>
              <a:rPr lang="en-US"/>
              <a:t>Drag &amp; Drop </a:t>
            </a:r>
            <a:br>
              <a:rPr lang="en-US"/>
            </a:br>
            <a:r>
              <a:rPr lang="en-US"/>
              <a:t>Image here</a:t>
            </a:r>
          </a:p>
        </p:txBody>
      </p:sp>
      <p:sp>
        <p:nvSpPr>
          <p:cNvPr id="25" name="Rectangle 24">
            <a:extLst>
              <a:ext uri="{FF2B5EF4-FFF2-40B4-BE49-F238E27FC236}">
                <a16:creationId xmlns:a16="http://schemas.microsoft.com/office/drawing/2014/main" id="{659D9146-833F-5443-AF23-2FCE64058D0E}"/>
              </a:ext>
            </a:extLst>
          </p:cNvPr>
          <p:cNvSpPr/>
          <p:nvPr userDrawn="1"/>
        </p:nvSpPr>
        <p:spPr>
          <a:xfrm>
            <a:off x="0"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6" name="Rectangle 25">
            <a:extLst>
              <a:ext uri="{FF2B5EF4-FFF2-40B4-BE49-F238E27FC236}">
                <a16:creationId xmlns:a16="http://schemas.microsoft.com/office/drawing/2014/main" id="{2BFF41B3-AEA4-A24D-A6DC-D8ACFEB1B16B}"/>
              </a:ext>
            </a:extLst>
          </p:cNvPr>
          <p:cNvSpPr/>
          <p:nvPr userDrawn="1"/>
        </p:nvSpPr>
        <p:spPr>
          <a:xfrm>
            <a:off x="243306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27" name="Rectangle 26">
            <a:extLst>
              <a:ext uri="{FF2B5EF4-FFF2-40B4-BE49-F238E27FC236}">
                <a16:creationId xmlns:a16="http://schemas.microsoft.com/office/drawing/2014/main" id="{C0D3070B-9C1A-C844-8ED8-AF97B4E291FB}"/>
              </a:ext>
            </a:extLst>
          </p:cNvPr>
          <p:cNvSpPr/>
          <p:nvPr userDrawn="1"/>
        </p:nvSpPr>
        <p:spPr>
          <a:xfrm>
            <a:off x="487527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1" name="Rectangle 30">
            <a:extLst>
              <a:ext uri="{FF2B5EF4-FFF2-40B4-BE49-F238E27FC236}">
                <a16:creationId xmlns:a16="http://schemas.microsoft.com/office/drawing/2014/main" id="{D303C329-9D15-C946-B8E9-99151CB3AA23}"/>
              </a:ext>
            </a:extLst>
          </p:cNvPr>
          <p:cNvSpPr/>
          <p:nvPr userDrawn="1"/>
        </p:nvSpPr>
        <p:spPr>
          <a:xfrm>
            <a:off x="7317486" y="4849632"/>
            <a:ext cx="2441448"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2" name="Rectangle 31">
            <a:extLst>
              <a:ext uri="{FF2B5EF4-FFF2-40B4-BE49-F238E27FC236}">
                <a16:creationId xmlns:a16="http://schemas.microsoft.com/office/drawing/2014/main" id="{1653FF46-C026-5646-B1CD-56E281B91035}"/>
              </a:ext>
            </a:extLst>
          </p:cNvPr>
          <p:cNvSpPr/>
          <p:nvPr userDrawn="1"/>
        </p:nvSpPr>
        <p:spPr>
          <a:xfrm>
            <a:off x="9759696" y="4849632"/>
            <a:ext cx="2432304" cy="1463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nvGrpSpPr>
          <p:cNvPr id="33" name="Group 32">
            <a:extLst>
              <a:ext uri="{FF2B5EF4-FFF2-40B4-BE49-F238E27FC236}">
                <a16:creationId xmlns:a16="http://schemas.microsoft.com/office/drawing/2014/main" id="{8077AACA-E0FC-6347-A925-3C7D81D8B296}"/>
              </a:ext>
            </a:extLst>
          </p:cNvPr>
          <p:cNvGrpSpPr/>
          <p:nvPr userDrawn="1"/>
        </p:nvGrpSpPr>
        <p:grpSpPr>
          <a:xfrm>
            <a:off x="2428463" y="1481342"/>
            <a:ext cx="7331319" cy="4828032"/>
            <a:chOff x="2428463" y="1481342"/>
            <a:chExt cx="7331319" cy="4828032"/>
          </a:xfrm>
        </p:grpSpPr>
        <p:cxnSp>
          <p:nvCxnSpPr>
            <p:cNvPr id="34" name="Straight Connector 33">
              <a:extLst>
                <a:ext uri="{FF2B5EF4-FFF2-40B4-BE49-F238E27FC236}">
                  <a16:creationId xmlns:a16="http://schemas.microsoft.com/office/drawing/2014/main" id="{427F9510-7975-C047-97ED-F0334EEA88DE}"/>
                </a:ext>
              </a:extLst>
            </p:cNvPr>
            <p:cNvCxnSpPr>
              <a:cxnSpLocks/>
            </p:cNvCxnSpPr>
            <p:nvPr userDrawn="1"/>
          </p:nvCxnSpPr>
          <p:spPr>
            <a:xfrm flipV="1">
              <a:off x="4872236"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D500A1-6362-C248-9BC7-484B0B8C9CBB}"/>
                </a:ext>
              </a:extLst>
            </p:cNvPr>
            <p:cNvCxnSpPr>
              <a:cxnSpLocks/>
            </p:cNvCxnSpPr>
            <p:nvPr userDrawn="1"/>
          </p:nvCxnSpPr>
          <p:spPr>
            <a:xfrm flipV="1">
              <a:off x="7316009"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DA4F2B-4DB2-7948-8408-7C4ED5DA39F7}"/>
                </a:ext>
              </a:extLst>
            </p:cNvPr>
            <p:cNvCxnSpPr>
              <a:cxnSpLocks/>
            </p:cNvCxnSpPr>
            <p:nvPr userDrawn="1"/>
          </p:nvCxnSpPr>
          <p:spPr>
            <a:xfrm flipV="1">
              <a:off x="9759782"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A4FCE5-699D-BC4E-B0E5-1C3C6967DA74}"/>
                </a:ext>
              </a:extLst>
            </p:cNvPr>
            <p:cNvCxnSpPr>
              <a:cxnSpLocks/>
            </p:cNvCxnSpPr>
            <p:nvPr userDrawn="1"/>
          </p:nvCxnSpPr>
          <p:spPr>
            <a:xfrm flipV="1">
              <a:off x="2428463" y="1481342"/>
              <a:ext cx="0" cy="4828032"/>
            </a:xfrm>
            <a:prstGeom prst="line">
              <a:avLst/>
            </a:prstGeom>
            <a:ln w="127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2088469"/>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Image top right slide w/ Titles">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6066263" y="0"/>
            <a:ext cx="6125737" cy="4022726"/>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9" name="Title 1">
            <a:extLst>
              <a:ext uri="{FF2B5EF4-FFF2-40B4-BE49-F238E27FC236}">
                <a16:creationId xmlns:a16="http://schemas.microsoft.com/office/drawing/2014/main" id="{0DF20444-7436-264B-8CBE-19B1D6445247}"/>
              </a:ext>
            </a:extLst>
          </p:cNvPr>
          <p:cNvSpPr>
            <a:spLocks noGrp="1"/>
          </p:cNvSpPr>
          <p:nvPr>
            <p:ph type="title" hasCustomPrompt="1"/>
          </p:nvPr>
        </p:nvSpPr>
        <p:spPr>
          <a:xfrm>
            <a:off x="379516" y="641038"/>
            <a:ext cx="2910094" cy="1362290"/>
          </a:xfrm>
          <a:effectLst/>
        </p:spPr>
        <p:txBody>
          <a:bodyPr anchor="t">
            <a:noAutofit/>
          </a:bodyPr>
          <a:lstStyle>
            <a:lvl1pPr>
              <a:lnSpc>
                <a:spcPct val="88000"/>
              </a:lnSpc>
              <a:defRPr sz="3200">
                <a:solidFill>
                  <a:schemeClr val="accent5"/>
                </a:solidFill>
              </a:defRPr>
            </a:lvl1pPr>
          </a:lstStyle>
          <a:p>
            <a:r>
              <a:rPr lang="en-US"/>
              <a:t>Click to add title</a:t>
            </a:r>
          </a:p>
        </p:txBody>
      </p:sp>
      <p:sp>
        <p:nvSpPr>
          <p:cNvPr id="12" name="Content Placeholder 4">
            <a:extLst>
              <a:ext uri="{FF2B5EF4-FFF2-40B4-BE49-F238E27FC236}">
                <a16:creationId xmlns:a16="http://schemas.microsoft.com/office/drawing/2014/main" id="{EF62E8E3-04BC-264B-9989-52C32FB6802E}"/>
              </a:ext>
            </a:extLst>
          </p:cNvPr>
          <p:cNvSpPr>
            <a:spLocks noGrp="1"/>
          </p:cNvSpPr>
          <p:nvPr>
            <p:ph sz="quarter" idx="12" hasCustomPrompt="1"/>
          </p:nvPr>
        </p:nvSpPr>
        <p:spPr>
          <a:xfrm>
            <a:off x="400780" y="348246"/>
            <a:ext cx="2888830" cy="274320"/>
          </a:xfrm>
          <a:effectLst/>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2037461609"/>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Go-Lives and Sales Wins">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51218B42-E4FE-2E4C-ABD2-15065106F7B7}"/>
              </a:ext>
            </a:extLst>
          </p:cNvPr>
          <p:cNvSpPr>
            <a:spLocks noGrp="1"/>
          </p:cNvSpPr>
          <p:nvPr>
            <p:ph type="pic" sz="quarter" idx="14" hasCustomPrompt="1"/>
          </p:nvPr>
        </p:nvSpPr>
        <p:spPr>
          <a:xfrm>
            <a:off x="6065520" y="0"/>
            <a:ext cx="6126480" cy="6309360"/>
          </a:xfrm>
          <a:solidFill>
            <a:schemeClr val="accent3">
              <a:lumMod val="60000"/>
              <a:lumOff val="40000"/>
            </a:schemeClr>
          </a:solidFill>
        </p:spPr>
        <p:txBody>
          <a:bodyPr anchor="ctr">
            <a:normAutofit/>
          </a:bodyPr>
          <a:lstStyle>
            <a:lvl1pPr marL="0" indent="0" algn="ctr">
              <a:buNone/>
              <a:defRPr sz="1800" baseline="0">
                <a:solidFill>
                  <a:schemeClr val="accent3"/>
                </a:solidFill>
              </a:defRPr>
            </a:lvl1pPr>
          </a:lstStyle>
          <a:p>
            <a:r>
              <a:rPr lang="en-US"/>
              <a:t>Drag &amp; Drop Image here</a:t>
            </a:r>
          </a:p>
        </p:txBody>
      </p:sp>
      <p:sp>
        <p:nvSpPr>
          <p:cNvPr id="9" name="Title 1">
            <a:extLst>
              <a:ext uri="{FF2B5EF4-FFF2-40B4-BE49-F238E27FC236}">
                <a16:creationId xmlns:a16="http://schemas.microsoft.com/office/drawing/2014/main" id="{0DF20444-7436-264B-8CBE-19B1D6445247}"/>
              </a:ext>
            </a:extLst>
          </p:cNvPr>
          <p:cNvSpPr>
            <a:spLocks noGrp="1"/>
          </p:cNvSpPr>
          <p:nvPr>
            <p:ph type="title" hasCustomPrompt="1"/>
          </p:nvPr>
        </p:nvSpPr>
        <p:spPr>
          <a:xfrm>
            <a:off x="379515" y="641038"/>
            <a:ext cx="2898943" cy="1362290"/>
          </a:xfrm>
          <a:effectLst/>
        </p:spPr>
        <p:txBody>
          <a:bodyPr anchor="t">
            <a:noAutofit/>
          </a:bodyPr>
          <a:lstStyle>
            <a:lvl1pPr>
              <a:lnSpc>
                <a:spcPct val="88000"/>
              </a:lnSpc>
              <a:defRPr sz="3200">
                <a:solidFill>
                  <a:schemeClr val="accent2"/>
                </a:solidFill>
              </a:defRPr>
            </a:lvl1pPr>
          </a:lstStyle>
          <a:p>
            <a:r>
              <a:rPr lang="en-US"/>
              <a:t>Click to add title</a:t>
            </a:r>
          </a:p>
        </p:txBody>
      </p:sp>
      <p:sp>
        <p:nvSpPr>
          <p:cNvPr id="12" name="Content Placeholder 4">
            <a:extLst>
              <a:ext uri="{FF2B5EF4-FFF2-40B4-BE49-F238E27FC236}">
                <a16:creationId xmlns:a16="http://schemas.microsoft.com/office/drawing/2014/main" id="{EF62E8E3-04BC-264B-9989-52C32FB6802E}"/>
              </a:ext>
            </a:extLst>
          </p:cNvPr>
          <p:cNvSpPr>
            <a:spLocks noGrp="1"/>
          </p:cNvSpPr>
          <p:nvPr>
            <p:ph sz="quarter" idx="12" hasCustomPrompt="1"/>
          </p:nvPr>
        </p:nvSpPr>
        <p:spPr>
          <a:xfrm>
            <a:off x="400780" y="348246"/>
            <a:ext cx="2877678" cy="274320"/>
          </a:xfrm>
          <a:effectLst/>
        </p:spPr>
        <p:txBody>
          <a:bodyPr anchor="ctr">
            <a:noAutofit/>
          </a:bodyPr>
          <a:lstStyle>
            <a:lvl1pPr marL="0" indent="0">
              <a:buNone/>
              <a:defRPr sz="2000">
                <a:solidFill>
                  <a:schemeClr val="tx1"/>
                </a:solidFill>
                <a:latin typeface="+mj-lt"/>
              </a:defRPr>
            </a:lvl1pPr>
            <a:lvl2pPr marL="370488" indent="0">
              <a:buNone/>
              <a:defRPr/>
            </a:lvl2pPr>
            <a:lvl3pPr marL="823307" indent="0">
              <a:buNone/>
              <a:defRPr/>
            </a:lvl3pPr>
            <a:lvl4pPr marL="1152631" indent="0">
              <a:buNone/>
              <a:defRPr/>
            </a:lvl4pPr>
            <a:lvl5pPr marL="1481953" indent="0">
              <a:buNone/>
              <a:defRPr/>
            </a:lvl5pPr>
          </a:lstStyle>
          <a:p>
            <a:pPr lvl="0"/>
            <a:r>
              <a:rPr lang="en-US"/>
              <a:t>Click to add subtitle</a:t>
            </a:r>
          </a:p>
        </p:txBody>
      </p:sp>
    </p:spTree>
    <p:extLst>
      <p:ext uri="{BB962C8B-B14F-4D97-AF65-F5344CB8AC3E}">
        <p14:creationId xmlns:p14="http://schemas.microsoft.com/office/powerpoint/2010/main" val="3885482696"/>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stimonial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D95D53-6146-AA4A-9175-03E5B6C07C82}"/>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20" name="Title 19"/>
          <p:cNvSpPr>
            <a:spLocks noGrp="1"/>
          </p:cNvSpPr>
          <p:nvPr>
            <p:ph type="title" hasCustomPrompt="1"/>
          </p:nvPr>
        </p:nvSpPr>
        <p:spPr/>
        <p:txBody>
          <a:bodyPr/>
          <a:lstStyle>
            <a:lvl1pPr>
              <a:defRPr baseline="0">
                <a:solidFill>
                  <a:schemeClr val="accent6"/>
                </a:solidFill>
              </a:defRPr>
            </a:lvl1pPr>
          </a:lstStyle>
          <a:p>
            <a:r>
              <a:rPr lang="en-US"/>
              <a:t>Testimonial sample</a:t>
            </a:r>
          </a:p>
        </p:txBody>
      </p:sp>
      <p:sp>
        <p:nvSpPr>
          <p:cNvPr id="19" name="Text Placeholder 3">
            <a:extLst>
              <a:ext uri="{FF2B5EF4-FFF2-40B4-BE49-F238E27FC236}">
                <a16:creationId xmlns:a16="http://schemas.microsoft.com/office/drawing/2014/main" id="{7FA86073-D56E-1E49-8FE0-2D3E999D7F4F}"/>
              </a:ext>
            </a:extLst>
          </p:cNvPr>
          <p:cNvSpPr>
            <a:spLocks noGrp="1"/>
          </p:cNvSpPr>
          <p:nvPr>
            <p:ph type="body" sz="quarter" idx="14" hasCustomPrompt="1"/>
          </p:nvPr>
        </p:nvSpPr>
        <p:spPr>
          <a:xfrm>
            <a:off x="1252881" y="1504319"/>
            <a:ext cx="593725" cy="2262187"/>
          </a:xfrm>
        </p:spPr>
        <p:txBody>
          <a:bodyPr>
            <a:normAutofit/>
          </a:bodyPr>
          <a:lstStyle>
            <a:lvl1pPr marL="0" indent="0">
              <a:buNone/>
              <a:defRPr sz="12500">
                <a:solidFill>
                  <a:schemeClr val="accent6"/>
                </a:solidFill>
              </a:defRPr>
            </a:lvl1pPr>
          </a:lstStyle>
          <a:p>
            <a:pPr lvl="0"/>
            <a:r>
              <a:rPr lang="en-US"/>
              <a:t>“</a:t>
            </a:r>
          </a:p>
        </p:txBody>
      </p:sp>
      <p:sp>
        <p:nvSpPr>
          <p:cNvPr id="24" name="Text Placeholder 6">
            <a:extLst>
              <a:ext uri="{FF2B5EF4-FFF2-40B4-BE49-F238E27FC236}">
                <a16:creationId xmlns:a16="http://schemas.microsoft.com/office/drawing/2014/main" id="{A09CD5EB-0B25-B34F-AE22-9AC3A143CA34}"/>
              </a:ext>
            </a:extLst>
          </p:cNvPr>
          <p:cNvSpPr>
            <a:spLocks noGrp="1"/>
          </p:cNvSpPr>
          <p:nvPr>
            <p:ph type="body" sz="quarter" idx="15" hasCustomPrompt="1"/>
          </p:nvPr>
        </p:nvSpPr>
        <p:spPr>
          <a:xfrm>
            <a:off x="1996372" y="1804655"/>
            <a:ext cx="9230951" cy="2823906"/>
          </a:xfrm>
        </p:spPr>
        <p:txBody>
          <a:bodyPr>
            <a:noAutofit/>
          </a:bodyPr>
          <a:lstStyle>
            <a:lvl1pPr marL="0" indent="0">
              <a:buFontTx/>
              <a:buNone/>
              <a:defRPr sz="36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25" name="Text Placeholder 9">
            <a:extLst>
              <a:ext uri="{FF2B5EF4-FFF2-40B4-BE49-F238E27FC236}">
                <a16:creationId xmlns:a16="http://schemas.microsoft.com/office/drawing/2014/main" id="{DDCCA45F-C7ED-AF45-BD55-A6077A794FE6}"/>
              </a:ext>
            </a:extLst>
          </p:cNvPr>
          <p:cNvSpPr>
            <a:spLocks noGrp="1"/>
          </p:cNvSpPr>
          <p:nvPr>
            <p:ph type="body" sz="quarter" idx="16" hasCustomPrompt="1"/>
          </p:nvPr>
        </p:nvSpPr>
        <p:spPr>
          <a:xfrm>
            <a:off x="1996373" y="4770166"/>
            <a:ext cx="8686800" cy="290158"/>
          </a:xfrm>
        </p:spPr>
        <p:txBody>
          <a:bodyPr>
            <a:noAutofit/>
          </a:bodyPr>
          <a:lstStyle>
            <a:lvl1pPr marL="0" indent="0">
              <a:buNone/>
              <a:defRPr sz="1800">
                <a:solidFill>
                  <a:schemeClr val="accent4">
                    <a:lumMod val="60000"/>
                    <a:lumOff val="40000"/>
                  </a:schemeClr>
                </a:solidFill>
                <a:latin typeface="+mn-lt"/>
              </a:defRPr>
            </a:lvl1pPr>
          </a:lstStyle>
          <a:p>
            <a:pPr lvl="0"/>
            <a:r>
              <a:rPr lang="en-US"/>
              <a:t>- Name, Title, Company</a:t>
            </a:r>
          </a:p>
        </p:txBody>
      </p:sp>
    </p:spTree>
    <p:extLst>
      <p:ext uri="{BB962C8B-B14F-4D97-AF65-F5344CB8AC3E}">
        <p14:creationId xmlns:p14="http://schemas.microsoft.com/office/powerpoint/2010/main" val="2774877213"/>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stimonial with imag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FE0305-95F0-1C41-91B9-095C256B9DB6}"/>
              </a:ext>
            </a:extLst>
          </p:cNvPr>
          <p:cNvSpPr>
            <a:spLocks/>
          </p:cNvSpPr>
          <p:nvPr userDrawn="1"/>
        </p:nvSpPr>
        <p:spPr>
          <a:xfrm>
            <a:off x="0" y="-57"/>
            <a:ext cx="12191999" cy="63094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9" name="Picture Placeholder 8"/>
          <p:cNvSpPr>
            <a:spLocks noGrp="1"/>
          </p:cNvSpPr>
          <p:nvPr>
            <p:ph type="pic" sz="quarter" idx="10" hasCustomPrompt="1"/>
          </p:nvPr>
        </p:nvSpPr>
        <p:spPr>
          <a:xfrm>
            <a:off x="939531" y="2241219"/>
            <a:ext cx="1828800" cy="1828800"/>
          </a:xfrm>
          <a:prstGeom prst="ellipse">
            <a:avLst/>
          </a:prstGeom>
          <a:solidFill>
            <a:schemeClr val="bg2">
              <a:lumMod val="95000"/>
            </a:schemeClr>
          </a:solidFill>
          <a:ln w="38100">
            <a:solidFill>
              <a:schemeClr val="bg2"/>
            </a:solidFill>
          </a:ln>
          <a:effectLst>
            <a:outerShdw blurRad="114300" dist="12700" dir="5400000" algn="t" rotWithShape="0">
              <a:prstClr val="black">
                <a:alpha val="15000"/>
              </a:prstClr>
            </a:outerShdw>
          </a:effectLst>
        </p:spPr>
        <p:txBody>
          <a:bodyPr anchor="ctr">
            <a:normAutofit/>
          </a:bodyPr>
          <a:lstStyle>
            <a:lvl1pPr marL="0" indent="0" algn="ctr">
              <a:buNone/>
              <a:defRPr sz="1801">
                <a:solidFill>
                  <a:schemeClr val="accent3"/>
                </a:solidFill>
              </a:defRPr>
            </a:lvl1pPr>
          </a:lstStyle>
          <a:p>
            <a:r>
              <a:rPr lang="en-US"/>
              <a:t>Place logo or image</a:t>
            </a:r>
          </a:p>
        </p:txBody>
      </p:sp>
      <p:sp>
        <p:nvSpPr>
          <p:cNvPr id="12" name="Text Placeholder 6">
            <a:extLst>
              <a:ext uri="{FF2B5EF4-FFF2-40B4-BE49-F238E27FC236}">
                <a16:creationId xmlns:a16="http://schemas.microsoft.com/office/drawing/2014/main" id="{E069603F-E7AE-5E47-B297-C55B0FA6D50C}"/>
              </a:ext>
            </a:extLst>
          </p:cNvPr>
          <p:cNvSpPr>
            <a:spLocks noGrp="1"/>
          </p:cNvSpPr>
          <p:nvPr>
            <p:ph type="body" sz="quarter" idx="12" hasCustomPrompt="1"/>
          </p:nvPr>
        </p:nvSpPr>
        <p:spPr>
          <a:xfrm>
            <a:off x="3846135" y="1599774"/>
            <a:ext cx="7772400" cy="3075922"/>
          </a:xfrm>
        </p:spPr>
        <p:txBody>
          <a:bodyPr>
            <a:noAutofit/>
          </a:bodyPr>
          <a:lstStyle>
            <a:lvl1pPr marL="0" indent="0">
              <a:buFontTx/>
              <a:buNone/>
              <a:defRPr sz="32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13" name="Text Placeholder 9">
            <a:extLst>
              <a:ext uri="{FF2B5EF4-FFF2-40B4-BE49-F238E27FC236}">
                <a16:creationId xmlns:a16="http://schemas.microsoft.com/office/drawing/2014/main" id="{B37AE94E-F5CE-F04F-9875-A730195F1E59}"/>
              </a:ext>
            </a:extLst>
          </p:cNvPr>
          <p:cNvSpPr>
            <a:spLocks noGrp="1"/>
          </p:cNvSpPr>
          <p:nvPr>
            <p:ph type="body" sz="quarter" idx="13" hasCustomPrompt="1"/>
          </p:nvPr>
        </p:nvSpPr>
        <p:spPr>
          <a:xfrm>
            <a:off x="3846135" y="4756061"/>
            <a:ext cx="7772400" cy="290158"/>
          </a:xfrm>
        </p:spPr>
        <p:txBody>
          <a:bodyPr>
            <a:noAutofit/>
          </a:bodyPr>
          <a:lstStyle>
            <a:lvl1pPr marL="0" indent="0">
              <a:buNone/>
              <a:defRPr sz="1800">
                <a:solidFill>
                  <a:schemeClr val="accent4">
                    <a:lumMod val="60000"/>
                    <a:lumOff val="40000"/>
                  </a:schemeClr>
                </a:solidFill>
                <a:latin typeface="+mn-lt"/>
              </a:defRPr>
            </a:lvl1pPr>
          </a:lstStyle>
          <a:p>
            <a:pPr lvl="0"/>
            <a:r>
              <a:rPr lang="en-US"/>
              <a:t>- Name, Title, Company</a:t>
            </a:r>
          </a:p>
        </p:txBody>
      </p:sp>
      <p:sp>
        <p:nvSpPr>
          <p:cNvPr id="14" name="Text Placeholder 3">
            <a:extLst>
              <a:ext uri="{FF2B5EF4-FFF2-40B4-BE49-F238E27FC236}">
                <a16:creationId xmlns:a16="http://schemas.microsoft.com/office/drawing/2014/main" id="{4850790B-0DE4-014E-99E5-166F2EB8E32C}"/>
              </a:ext>
            </a:extLst>
          </p:cNvPr>
          <p:cNvSpPr>
            <a:spLocks noGrp="1"/>
          </p:cNvSpPr>
          <p:nvPr>
            <p:ph type="body" sz="quarter" idx="14" hasCustomPrompt="1"/>
          </p:nvPr>
        </p:nvSpPr>
        <p:spPr>
          <a:xfrm>
            <a:off x="3799000" y="688045"/>
            <a:ext cx="593725" cy="2262187"/>
          </a:xfrm>
        </p:spPr>
        <p:txBody>
          <a:bodyPr>
            <a:normAutofit/>
          </a:bodyPr>
          <a:lstStyle>
            <a:lvl1pPr marL="0" indent="0">
              <a:buNone/>
              <a:defRPr sz="12500">
                <a:solidFill>
                  <a:schemeClr val="accent6"/>
                </a:solidFill>
              </a:defRPr>
            </a:lvl1pPr>
          </a:lstStyle>
          <a:p>
            <a:pPr lvl="0"/>
            <a:r>
              <a:rPr lang="en-US"/>
              <a:t>“</a:t>
            </a:r>
          </a:p>
        </p:txBody>
      </p:sp>
      <p:cxnSp>
        <p:nvCxnSpPr>
          <p:cNvPr id="4" name="Straight Connector 3">
            <a:extLst>
              <a:ext uri="{FF2B5EF4-FFF2-40B4-BE49-F238E27FC236}">
                <a16:creationId xmlns:a16="http://schemas.microsoft.com/office/drawing/2014/main" id="{75E2DCE5-A033-AF42-A5FB-319B7B31AA28}"/>
              </a:ext>
            </a:extLst>
          </p:cNvPr>
          <p:cNvCxnSpPr/>
          <p:nvPr userDrawn="1"/>
        </p:nvCxnSpPr>
        <p:spPr>
          <a:xfrm>
            <a:off x="3381236" y="1098219"/>
            <a:ext cx="0" cy="41148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96182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01130E-E08C-34FD-49A7-549B7BD6A16F}"/>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3" name="Footer Placeholder 2">
            <a:extLst>
              <a:ext uri="{FF2B5EF4-FFF2-40B4-BE49-F238E27FC236}">
                <a16:creationId xmlns:a16="http://schemas.microsoft.com/office/drawing/2014/main" id="{1263A14C-6F08-9FA2-FBAF-7AB1A1B175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EA33FF-650D-F545-AF3F-50BD2D8F2600}"/>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2515068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190B96-9698-F844-A6FC-6779A7679FC9}"/>
              </a:ext>
            </a:extLst>
          </p:cNvPr>
          <p:cNvSpPr>
            <a:spLocks/>
          </p:cNvSpPr>
          <p:nvPr userDrawn="1"/>
        </p:nvSpPr>
        <p:spPr>
          <a:xfrm>
            <a:off x="0" y="0"/>
            <a:ext cx="12191999" cy="630936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b="1"/>
          </a:p>
        </p:txBody>
      </p:sp>
      <p:sp>
        <p:nvSpPr>
          <p:cNvPr id="12" name="Text Placeholder 6"/>
          <p:cNvSpPr>
            <a:spLocks noGrp="1"/>
          </p:cNvSpPr>
          <p:nvPr>
            <p:ph type="body" sz="quarter" idx="12" hasCustomPrompt="1"/>
          </p:nvPr>
        </p:nvSpPr>
        <p:spPr>
          <a:xfrm>
            <a:off x="1996373" y="1392383"/>
            <a:ext cx="8686800" cy="3386462"/>
          </a:xfrm>
        </p:spPr>
        <p:txBody>
          <a:bodyPr>
            <a:noAutofit/>
          </a:bodyPr>
          <a:lstStyle>
            <a:lvl1pPr marL="0" indent="0">
              <a:buFontTx/>
              <a:buNone/>
              <a:defRPr sz="3600" b="1" baseline="0">
                <a:solidFill>
                  <a:schemeClr val="bg1"/>
                </a:solidFill>
                <a:latin typeface="+mn-lt"/>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Maecenas </a:t>
            </a:r>
            <a:r>
              <a:rPr lang="en-US" err="1"/>
              <a:t>lobortis</a:t>
            </a:r>
            <a:r>
              <a:rPr lang="en-US"/>
              <a:t> tempus </a:t>
            </a:r>
            <a:r>
              <a:rPr lang="en-US" err="1"/>
              <a:t>diam</a:t>
            </a:r>
            <a:r>
              <a:rPr lang="en-US"/>
              <a:t> maximus. </a:t>
            </a:r>
            <a:r>
              <a:rPr lang="en-US" err="1"/>
              <a:t>Fusce</a:t>
            </a:r>
            <a:r>
              <a:rPr lang="en-US"/>
              <a:t> </a:t>
            </a:r>
            <a:r>
              <a:rPr lang="en-US" err="1"/>
              <a:t>aliquam</a:t>
            </a:r>
            <a:r>
              <a:rPr lang="en-US"/>
              <a:t> </a:t>
            </a:r>
            <a:r>
              <a:rPr lang="en-US" err="1"/>
              <a:t>nulla</a:t>
            </a:r>
            <a:r>
              <a:rPr lang="en-US"/>
              <a:t> dolor, id </a:t>
            </a:r>
            <a:r>
              <a:rPr lang="en-US" err="1"/>
              <a:t>vehicula</a:t>
            </a:r>
            <a:r>
              <a:rPr lang="en-US"/>
              <a:t> </a:t>
            </a:r>
            <a:r>
              <a:rPr lang="en-US" err="1"/>
              <a:t>elit</a:t>
            </a:r>
            <a:r>
              <a:rPr lang="en-US"/>
              <a:t> </a:t>
            </a:r>
            <a:r>
              <a:rPr lang="en-US" err="1"/>
              <a:t>sollicitudin</a:t>
            </a:r>
            <a:r>
              <a:rPr lang="en-US"/>
              <a:t> non. </a:t>
            </a:r>
            <a:r>
              <a:rPr lang="en-US" err="1"/>
              <a:t>Etiam</a:t>
            </a:r>
            <a:r>
              <a:rPr lang="en-US"/>
              <a:t> non </a:t>
            </a:r>
            <a:r>
              <a:rPr lang="en-US" err="1"/>
              <a:t>justo</a:t>
            </a:r>
            <a:r>
              <a:rPr lang="en-US"/>
              <a:t> </a:t>
            </a:r>
            <a:r>
              <a:rPr lang="en-US" err="1"/>
              <a:t>sed</a:t>
            </a:r>
            <a:r>
              <a:rPr lang="en-US"/>
              <a:t> </a:t>
            </a:r>
            <a:r>
              <a:rPr lang="en-US" err="1"/>
              <a:t>blandit</a:t>
            </a:r>
            <a:r>
              <a:rPr lang="en-US"/>
              <a:t> sit </a:t>
            </a:r>
            <a:r>
              <a:rPr lang="en-US" err="1"/>
              <a:t>amet</a:t>
            </a:r>
            <a:r>
              <a:rPr lang="en-US"/>
              <a:t>.”</a:t>
            </a:r>
          </a:p>
        </p:txBody>
      </p:sp>
      <p:sp>
        <p:nvSpPr>
          <p:cNvPr id="13" name="Text Placeholder 9"/>
          <p:cNvSpPr>
            <a:spLocks noGrp="1"/>
          </p:cNvSpPr>
          <p:nvPr>
            <p:ph type="body" sz="quarter" idx="13" hasCustomPrompt="1"/>
          </p:nvPr>
        </p:nvSpPr>
        <p:spPr>
          <a:xfrm>
            <a:off x="1996373" y="4873552"/>
            <a:ext cx="8686800" cy="290158"/>
          </a:xfrm>
        </p:spPr>
        <p:txBody>
          <a:bodyPr>
            <a:noAutofit/>
          </a:bodyPr>
          <a:lstStyle>
            <a:lvl1pPr marL="0" indent="0">
              <a:buNone/>
              <a:defRPr sz="1800">
                <a:solidFill>
                  <a:schemeClr val="accent4">
                    <a:lumMod val="60000"/>
                    <a:lumOff val="40000"/>
                  </a:schemeClr>
                </a:solidFill>
                <a:latin typeface="+mn-lt"/>
              </a:defRPr>
            </a:lvl1pPr>
          </a:lstStyle>
          <a:p>
            <a:pPr lvl="0"/>
            <a:r>
              <a:rPr lang="en-US"/>
              <a:t>- Name, Title, Company</a:t>
            </a:r>
          </a:p>
        </p:txBody>
      </p:sp>
      <p:sp>
        <p:nvSpPr>
          <p:cNvPr id="4" name="Text Placeholder 3">
            <a:extLst>
              <a:ext uri="{FF2B5EF4-FFF2-40B4-BE49-F238E27FC236}">
                <a16:creationId xmlns:a16="http://schemas.microsoft.com/office/drawing/2014/main" id="{3605A91C-D981-D24A-8656-9F54578C771F}"/>
              </a:ext>
            </a:extLst>
          </p:cNvPr>
          <p:cNvSpPr>
            <a:spLocks noGrp="1"/>
          </p:cNvSpPr>
          <p:nvPr>
            <p:ph type="body" sz="quarter" idx="14" hasCustomPrompt="1"/>
          </p:nvPr>
        </p:nvSpPr>
        <p:spPr>
          <a:xfrm>
            <a:off x="1252882" y="1083398"/>
            <a:ext cx="593725" cy="2262187"/>
          </a:xfrm>
        </p:spPr>
        <p:txBody>
          <a:bodyPr>
            <a:normAutofit/>
          </a:bodyPr>
          <a:lstStyle>
            <a:lvl1pPr marL="0" indent="0">
              <a:buNone/>
              <a:defRPr sz="12500">
                <a:solidFill>
                  <a:schemeClr val="accent6"/>
                </a:solidFill>
              </a:defRPr>
            </a:lvl1pPr>
          </a:lstStyle>
          <a:p>
            <a:pPr lvl="0"/>
            <a:r>
              <a:rPr lang="en-US"/>
              <a:t>“</a:t>
            </a:r>
          </a:p>
        </p:txBody>
      </p:sp>
    </p:spTree>
    <p:extLst>
      <p:ext uri="{BB962C8B-B14F-4D97-AF65-F5344CB8AC3E}">
        <p14:creationId xmlns:p14="http://schemas.microsoft.com/office/powerpoint/2010/main" val="1818922548"/>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Pad Screenshot Center">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5E43A026-AC02-D04F-8070-745641641312}"/>
              </a:ext>
            </a:extLst>
          </p:cNvPr>
          <p:cNvSpPr>
            <a:spLocks noGrp="1"/>
          </p:cNvSpPr>
          <p:nvPr>
            <p:ph type="pic" sz="quarter" idx="16" hasCustomPrompt="1"/>
          </p:nvPr>
        </p:nvSpPr>
        <p:spPr>
          <a:xfrm>
            <a:off x="2489201"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1467351554"/>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Pad Screenshot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157785"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1912289623"/>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Pad Screenshot Right">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33648D1-45CE-6349-A1B5-84AAA26097E5}"/>
              </a:ext>
            </a:extLst>
          </p:cNvPr>
          <p:cNvSpPr>
            <a:spLocks noGrp="1"/>
          </p:cNvSpPr>
          <p:nvPr>
            <p:ph type="pic" sz="quarter" idx="16" hasCustomPrompt="1"/>
          </p:nvPr>
        </p:nvSpPr>
        <p:spPr>
          <a:xfrm>
            <a:off x="818593" y="570523"/>
            <a:ext cx="7213599" cy="5056554"/>
          </a:xfrm>
          <a:prstGeom prst="roundRect">
            <a:avLst>
              <a:gd name="adj" fmla="val 2216"/>
            </a:avLst>
          </a:prstGeo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iPad Pro Screenshot</a:t>
            </a:r>
          </a:p>
        </p:txBody>
      </p:sp>
    </p:spTree>
    <p:extLst>
      <p:ext uri="{BB962C8B-B14F-4D97-AF65-F5344CB8AC3E}">
        <p14:creationId xmlns:p14="http://schemas.microsoft.com/office/powerpoint/2010/main" val="2916498638"/>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ptop Screenshot Center">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073E803F-CF2E-CA41-8CD7-277B1C312F00}"/>
              </a:ext>
            </a:extLst>
          </p:cNvPr>
          <p:cNvSpPr>
            <a:spLocks noGrp="1"/>
          </p:cNvSpPr>
          <p:nvPr>
            <p:ph type="pic" sz="quarter" idx="14" hasCustomPrompt="1"/>
          </p:nvPr>
        </p:nvSpPr>
        <p:spPr>
          <a:xfrm>
            <a:off x="2346960" y="463986"/>
            <a:ext cx="7498080" cy="468630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129828599"/>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ptop Screenshot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189236" y="463986"/>
            <a:ext cx="7498079" cy="4686298"/>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2003697591"/>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aptop Screenshot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512725" y="463986"/>
            <a:ext cx="7498079" cy="4686299"/>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4244945882"/>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idescreen POS Screensho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noChangeAspect="1"/>
          </p:cNvSpPr>
          <p:nvPr>
            <p:ph type="pic" sz="quarter" idx="14" hasCustomPrompt="1"/>
          </p:nvPr>
        </p:nvSpPr>
        <p:spPr>
          <a:xfrm>
            <a:off x="2161113"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3296111173"/>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idescreen POS Screenshot - Lef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2EAFC332-E469-5D42-A400-EBBA08194289}"/>
              </a:ext>
            </a:extLst>
          </p:cNvPr>
          <p:cNvSpPr>
            <a:spLocks noGrp="1" noChangeAspect="1"/>
          </p:cNvSpPr>
          <p:nvPr>
            <p:ph type="pic" sz="quarter" idx="14" hasCustomPrompt="1"/>
          </p:nvPr>
        </p:nvSpPr>
        <p:spPr>
          <a:xfrm>
            <a:off x="495599"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1343188703"/>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idescreen POS Screenshot - Righ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C92D053-F777-0B44-9974-5CA799A7A2C4}"/>
              </a:ext>
            </a:extLst>
          </p:cNvPr>
          <p:cNvSpPr>
            <a:spLocks noGrp="1" noChangeAspect="1"/>
          </p:cNvSpPr>
          <p:nvPr>
            <p:ph type="pic" sz="quarter" idx="14" hasCustomPrompt="1"/>
          </p:nvPr>
        </p:nvSpPr>
        <p:spPr>
          <a:xfrm>
            <a:off x="3793971" y="580565"/>
            <a:ext cx="7863839" cy="4418935"/>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1366x768 Screenshot</a:t>
            </a:r>
          </a:p>
        </p:txBody>
      </p:sp>
    </p:spTree>
    <p:extLst>
      <p:ext uri="{BB962C8B-B14F-4D97-AF65-F5344CB8AC3E}">
        <p14:creationId xmlns:p14="http://schemas.microsoft.com/office/powerpoint/2010/main" val="425128231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49E5-1E09-002E-1EC1-199786AD53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B70019F-FE26-28F2-7113-0AAFAA0E10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9ECA55-0CBB-7584-17EA-F3F0A3268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AD9110-D8EA-87E0-B613-F2829CA029F3}"/>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6" name="Footer Placeholder 5">
            <a:extLst>
              <a:ext uri="{FF2B5EF4-FFF2-40B4-BE49-F238E27FC236}">
                <a16:creationId xmlns:a16="http://schemas.microsoft.com/office/drawing/2014/main" id="{0F055CD5-5497-4D17-2985-7BA9F73D96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9C515-FF72-9C73-9FA0-566DB3028797}"/>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132790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OS Screensho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3169444"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2125809332"/>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OS Screenshot - Lef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860425"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2524676753"/>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OS Screenshot -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5445125" y="595314"/>
            <a:ext cx="5853113" cy="4389436"/>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1024x768 Screenshot</a:t>
            </a:r>
          </a:p>
        </p:txBody>
      </p:sp>
    </p:spTree>
    <p:extLst>
      <p:ext uri="{BB962C8B-B14F-4D97-AF65-F5344CB8AC3E}">
        <p14:creationId xmlns:p14="http://schemas.microsoft.com/office/powerpoint/2010/main" val="3388074853"/>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OS Monitor Screensho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B86D3A9D-6A65-AD4B-BDC6-A26CA9D184E8}"/>
              </a:ext>
            </a:extLst>
          </p:cNvPr>
          <p:cNvSpPr>
            <a:spLocks noGrp="1"/>
          </p:cNvSpPr>
          <p:nvPr>
            <p:ph type="pic" sz="quarter" idx="14" hasCustomPrompt="1"/>
          </p:nvPr>
        </p:nvSpPr>
        <p:spPr>
          <a:xfrm>
            <a:off x="4072339"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2545515042"/>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onitor Screenshot Center">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2286158" y="535067"/>
            <a:ext cx="7607808"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1797244653"/>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nitor Screenshot Righ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0789E1B-A764-5A46-B972-A801DDD49E58}"/>
              </a:ext>
            </a:extLst>
          </p:cNvPr>
          <p:cNvSpPr>
            <a:spLocks noGrp="1"/>
          </p:cNvSpPr>
          <p:nvPr>
            <p:ph type="pic" sz="quarter" idx="14" hasCustomPrompt="1"/>
          </p:nvPr>
        </p:nvSpPr>
        <p:spPr>
          <a:xfrm>
            <a:off x="4072339"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3883030617"/>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nitor Screenshot Lef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DCA10D35-5312-4C46-BAC1-6994B5FE7534}"/>
              </a:ext>
            </a:extLst>
          </p:cNvPr>
          <p:cNvSpPr>
            <a:spLocks noGrp="1"/>
          </p:cNvSpPr>
          <p:nvPr>
            <p:ph type="pic" sz="quarter" idx="15" hasCustomPrompt="1"/>
          </p:nvPr>
        </p:nvSpPr>
        <p:spPr>
          <a:xfrm>
            <a:off x="490940" y="535067"/>
            <a:ext cx="7607809" cy="4754880"/>
          </a:xfrm>
          <a:solidFill>
            <a:schemeClr val="tx2"/>
          </a:solidFill>
        </p:spPr>
        <p:txBody>
          <a:bodyPr anchor="ctr">
            <a:normAutofit/>
          </a:bodyPr>
          <a:lstStyle>
            <a:lvl1pPr marL="0" indent="0" algn="ctr">
              <a:buNone/>
              <a:defRPr sz="1600" baseline="0">
                <a:solidFill>
                  <a:schemeClr val="accent3"/>
                </a:solidFill>
              </a:defRPr>
            </a:lvl1pPr>
          </a:lstStyle>
          <a:p>
            <a:r>
              <a:rPr lang="en-US"/>
              <a:t>Drag &amp; Drop </a:t>
            </a:r>
            <a:br>
              <a:rPr lang="en-US"/>
            </a:br>
            <a:r>
              <a:rPr lang="en-US"/>
              <a:t>1440x900 Screenshot</a:t>
            </a:r>
          </a:p>
        </p:txBody>
      </p:sp>
    </p:spTree>
    <p:extLst>
      <p:ext uri="{BB962C8B-B14F-4D97-AF65-F5344CB8AC3E}">
        <p14:creationId xmlns:p14="http://schemas.microsoft.com/office/powerpoint/2010/main" val="343710988"/>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4858688" y="460248"/>
            <a:ext cx="2474624" cy="5358384"/>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4100072150"/>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Pad Pro 11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4032370" y="520781"/>
            <a:ext cx="7555908" cy="5277746"/>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4241022488"/>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orizontal iPad Pro with 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527717" y="791268"/>
            <a:ext cx="6672225" cy="4660497"/>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
        <p:nvSpPr>
          <p:cNvPr id="5" name="Picture Placeholder 8">
            <a:extLst>
              <a:ext uri="{FF2B5EF4-FFF2-40B4-BE49-F238E27FC236}">
                <a16:creationId xmlns:a16="http://schemas.microsoft.com/office/drawing/2014/main" id="{D929BDFB-B607-6948-A5F3-7792D7A98E67}"/>
              </a:ext>
            </a:extLst>
          </p:cNvPr>
          <p:cNvSpPr>
            <a:spLocks noGrp="1"/>
          </p:cNvSpPr>
          <p:nvPr>
            <p:ph type="pic" sz="quarter" idx="19" hasCustomPrompt="1"/>
          </p:nvPr>
        </p:nvSpPr>
        <p:spPr>
          <a:xfrm>
            <a:off x="6521976" y="1766109"/>
            <a:ext cx="1812279" cy="3924187"/>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153612916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F048-B292-87BA-4703-50D0995979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9A8062B-69D2-7DE9-E610-B4C95B394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535899-6E6A-B26E-1BD5-1B3322EC0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800D63-173B-1F57-40CA-E2AF76AE46A6}"/>
              </a:ext>
            </a:extLst>
          </p:cNvPr>
          <p:cNvSpPr>
            <a:spLocks noGrp="1"/>
          </p:cNvSpPr>
          <p:nvPr>
            <p:ph type="dt" sz="half" idx="10"/>
          </p:nvPr>
        </p:nvSpPr>
        <p:spPr/>
        <p:txBody>
          <a:bodyPr/>
          <a:lstStyle/>
          <a:p>
            <a:fld id="{4CE64FB9-EFC7-7E40-9B56-69B632898E55}" type="datetimeFigureOut">
              <a:rPr lang="en-US" smtClean="0"/>
              <a:t>6/10/2025</a:t>
            </a:fld>
            <a:endParaRPr lang="en-US"/>
          </a:p>
        </p:txBody>
      </p:sp>
      <p:sp>
        <p:nvSpPr>
          <p:cNvPr id="6" name="Footer Placeholder 5">
            <a:extLst>
              <a:ext uri="{FF2B5EF4-FFF2-40B4-BE49-F238E27FC236}">
                <a16:creationId xmlns:a16="http://schemas.microsoft.com/office/drawing/2014/main" id="{7C02E57F-BD6F-50B4-75CF-B83DAB4AB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B497-D3C8-8611-9D65-D5DB657B849F}"/>
              </a:ext>
            </a:extLst>
          </p:cNvPr>
          <p:cNvSpPr>
            <a:spLocks noGrp="1"/>
          </p:cNvSpPr>
          <p:nvPr>
            <p:ph type="sldNum" sz="quarter" idx="12"/>
          </p:nvPr>
        </p:nvSpPr>
        <p:spPr/>
        <p:txBody>
          <a:bodyPr/>
          <a:lstStyle/>
          <a:p>
            <a:fld id="{BC98DF5D-D2EB-7A45-BAB2-2DB0213769EB}" type="slidenum">
              <a:rPr lang="en-US" smtClean="0"/>
              <a:t>‹#›</a:t>
            </a:fld>
            <a:endParaRPr lang="en-US"/>
          </a:p>
        </p:txBody>
      </p:sp>
    </p:spTree>
    <p:extLst>
      <p:ext uri="{BB962C8B-B14F-4D97-AF65-F5344CB8AC3E}">
        <p14:creationId xmlns:p14="http://schemas.microsoft.com/office/powerpoint/2010/main" val="168533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ertical iPad Pro with iPhone X Mockup">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AAE0FC62-D7AA-FD40-995F-BCC0B5533BFE}"/>
              </a:ext>
            </a:extLst>
          </p:cNvPr>
          <p:cNvSpPr>
            <a:spLocks noGrp="1"/>
          </p:cNvSpPr>
          <p:nvPr>
            <p:ph type="pic" sz="quarter" idx="18" hasCustomPrompt="1"/>
          </p:nvPr>
        </p:nvSpPr>
        <p:spPr>
          <a:xfrm>
            <a:off x="945514" y="596336"/>
            <a:ext cx="3557858" cy="5093626"/>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
        <p:nvSpPr>
          <p:cNvPr id="5" name="Picture Placeholder 8">
            <a:extLst>
              <a:ext uri="{FF2B5EF4-FFF2-40B4-BE49-F238E27FC236}">
                <a16:creationId xmlns:a16="http://schemas.microsoft.com/office/drawing/2014/main" id="{D929BDFB-B607-6948-A5F3-7792D7A98E67}"/>
              </a:ext>
            </a:extLst>
          </p:cNvPr>
          <p:cNvSpPr>
            <a:spLocks noGrp="1"/>
          </p:cNvSpPr>
          <p:nvPr>
            <p:ph type="pic" sz="quarter" idx="19" hasCustomPrompt="1"/>
          </p:nvPr>
        </p:nvSpPr>
        <p:spPr>
          <a:xfrm>
            <a:off x="4503372" y="2868620"/>
            <a:ext cx="1392140" cy="2995752"/>
          </a:xfrm>
          <a:solidFill>
            <a:schemeClr val="tx2"/>
          </a:solidFill>
        </p:spPr>
        <p:txBody>
          <a:bodyPr anchor="ctr">
            <a:noAutofit/>
          </a:bodyPr>
          <a:lstStyle>
            <a:lvl1pPr marL="0" indent="0" algn="ctr">
              <a:buNone/>
              <a:defRPr sz="1050" baseline="0">
                <a:solidFill>
                  <a:schemeClr val="accent3"/>
                </a:solidFill>
              </a:defRPr>
            </a:lvl1pPr>
          </a:lstStyle>
          <a:p>
            <a:r>
              <a:rPr lang="en-US"/>
              <a:t>Drag &amp; Drop Image here</a:t>
            </a:r>
          </a:p>
        </p:txBody>
      </p:sp>
    </p:spTree>
    <p:extLst>
      <p:ext uri="{BB962C8B-B14F-4D97-AF65-F5344CB8AC3E}">
        <p14:creationId xmlns:p14="http://schemas.microsoft.com/office/powerpoint/2010/main" val="290638259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16" Type="http://schemas.openxmlformats.org/officeDocument/2006/relationships/slideLayout" Target="../slideLayouts/slideLayout29.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tags" Target="../tags/tag1.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82" Type="http://schemas.openxmlformats.org/officeDocument/2006/relationships/image" Target="../media/image2.emf"/><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77" Type="http://schemas.openxmlformats.org/officeDocument/2006/relationships/slideLayout" Target="../slideLayouts/slideLayout90.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tags" Target="../tags/tag2.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83" Type="http://schemas.openxmlformats.org/officeDocument/2006/relationships/image" Target="../media/image3.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theme" Target="../theme/theme2.xml"/><Relationship Id="rId81" Type="http://schemas.openxmlformats.org/officeDocument/2006/relationships/oleObject" Target="../embeddings/oleObject1.bin"/><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22DE8-1009-5B92-3E30-938EB69F9E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B636480-BDB3-FB97-66B7-20975DDD9C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AB7B78-BD18-2E48-8A4A-439C011841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64FB9-EFC7-7E40-9B56-69B632898E55}" type="datetimeFigureOut">
              <a:rPr lang="en-US" smtClean="0"/>
              <a:t>6/10/2025</a:t>
            </a:fld>
            <a:endParaRPr lang="en-US"/>
          </a:p>
        </p:txBody>
      </p:sp>
      <p:sp>
        <p:nvSpPr>
          <p:cNvPr id="5" name="Footer Placeholder 4">
            <a:extLst>
              <a:ext uri="{FF2B5EF4-FFF2-40B4-BE49-F238E27FC236}">
                <a16:creationId xmlns:a16="http://schemas.microsoft.com/office/drawing/2014/main" id="{74BCDD21-2704-EAD6-60E3-B8210BDE3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826EF5-ABB6-1A1E-2C11-7EE9377745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8DF5D-D2EB-7A45-BAB2-2DB0213769EB}" type="slidenum">
              <a:rPr lang="en-US" smtClean="0"/>
              <a:t>‹#›</a:t>
            </a:fld>
            <a:endParaRPr lang="en-US"/>
          </a:p>
        </p:txBody>
      </p:sp>
    </p:spTree>
    <p:extLst>
      <p:ext uri="{BB962C8B-B14F-4D97-AF65-F5344CB8AC3E}">
        <p14:creationId xmlns:p14="http://schemas.microsoft.com/office/powerpoint/2010/main" val="1111525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7DCDD7-61B1-C942-8394-31DB1ECE5E20}"/>
              </a:ext>
            </a:extLst>
          </p:cNvPr>
          <p:cNvGraphicFramePr>
            <a:graphicFrameLocks noChangeAspect="1"/>
          </p:cNvGraphicFramePr>
          <p:nvPr userDrawn="1">
            <p:custDataLst>
              <p:tags r:id="rId79"/>
            </p:custDataLst>
            <p:extLst>
              <p:ext uri="{D42A27DB-BD31-4B8C-83A1-F6EECF244321}">
                <p14:modId xmlns:p14="http://schemas.microsoft.com/office/powerpoint/2010/main" val="15071257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1" imgW="7772400" imgH="10058400" progId="TCLayout.ActiveDocument.1">
                  <p:embed/>
                </p:oleObj>
              </mc:Choice>
              <mc:Fallback>
                <p:oleObj name="think-cell Slide" r:id="rId81" imgW="7772400" imgH="10058400" progId="TCLayout.ActiveDocument.1">
                  <p:embed/>
                  <p:pic>
                    <p:nvPicPr>
                      <p:cNvPr id="5" name="Object 4" hidden="1">
                        <a:extLst>
                          <a:ext uri="{FF2B5EF4-FFF2-40B4-BE49-F238E27FC236}">
                            <a16:creationId xmlns:a16="http://schemas.microsoft.com/office/drawing/2014/main" id="{E67DCDD7-61B1-C942-8394-31DB1ECE5E20}"/>
                          </a:ext>
                        </a:extLst>
                      </p:cNvPr>
                      <p:cNvPicPr/>
                      <p:nvPr/>
                    </p:nvPicPr>
                    <p:blipFill>
                      <a:blip r:embed="rId82"/>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74AB2C3-0BCE-EB4C-8347-BC73B1E745DE}"/>
              </a:ext>
            </a:extLst>
          </p:cNvPr>
          <p:cNvSpPr/>
          <p:nvPr userDrawn="1">
            <p:custDataLst>
              <p:tags r:id="rId8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a:latin typeface="Arial" panose="020B0604020202020204" pitchFamily="34" charset="0"/>
              <a:ea typeface="Roboto Light" pitchFamily="2" charset="0"/>
              <a:sym typeface="Arial" panose="020B0604020202020204" pitchFamily="34" charset="0"/>
            </a:endParaRPr>
          </a:p>
        </p:txBody>
      </p:sp>
      <p:grpSp>
        <p:nvGrpSpPr>
          <p:cNvPr id="6" name="Group 5">
            <a:extLst>
              <a:ext uri="{FF2B5EF4-FFF2-40B4-BE49-F238E27FC236}">
                <a16:creationId xmlns:a16="http://schemas.microsoft.com/office/drawing/2014/main" id="{13D1672B-F5C2-E744-B28E-72D562E00364}"/>
              </a:ext>
            </a:extLst>
          </p:cNvPr>
          <p:cNvGrpSpPr/>
          <p:nvPr userDrawn="1"/>
        </p:nvGrpSpPr>
        <p:grpSpPr>
          <a:xfrm>
            <a:off x="4" y="6309360"/>
            <a:ext cx="12192000" cy="548640"/>
            <a:chOff x="4" y="6309360"/>
            <a:chExt cx="12192000" cy="548640"/>
          </a:xfrm>
        </p:grpSpPr>
        <p:sp>
          <p:nvSpPr>
            <p:cNvPr id="13" name="Rectangle 12"/>
            <p:cNvSpPr/>
            <p:nvPr userDrawn="1"/>
          </p:nvSpPr>
          <p:spPr>
            <a:xfrm>
              <a:off x="4" y="6309360"/>
              <a:ext cx="12192000" cy="5486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sp>
          <p:nvSpPr>
            <p:cNvPr id="15" name="Rectangle 14"/>
            <p:cNvSpPr/>
            <p:nvPr userDrawn="1"/>
          </p:nvSpPr>
          <p:spPr>
            <a:xfrm>
              <a:off x="4" y="6309360"/>
              <a:ext cx="12192000" cy="41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1"/>
            </a:p>
          </p:txBody>
        </p:sp>
      </p:grpSp>
      <p:sp>
        <p:nvSpPr>
          <p:cNvPr id="2" name="Title Placeholder 1"/>
          <p:cNvSpPr>
            <a:spLocks noGrp="1"/>
          </p:cNvSpPr>
          <p:nvPr userDrawn="1">
            <p:ph type="title"/>
          </p:nvPr>
        </p:nvSpPr>
        <p:spPr>
          <a:xfrm>
            <a:off x="379512" y="341615"/>
            <a:ext cx="11432976" cy="731520"/>
          </a:xfrm>
          <a:prstGeom prst="rect">
            <a:avLst/>
          </a:prstGeom>
        </p:spPr>
        <p:txBody>
          <a:bodyPr vert="horz" lIns="113150" tIns="56574" rIns="113150" bIns="56574" rtlCol="0" anchor="ctr">
            <a:normAutofit/>
          </a:bodyPr>
          <a:lstStyle/>
          <a:p>
            <a:r>
              <a:rPr lang="en-US"/>
              <a:t>Click to edit Master title style</a:t>
            </a:r>
          </a:p>
        </p:txBody>
      </p:sp>
      <p:sp>
        <p:nvSpPr>
          <p:cNvPr id="3" name="Text Placeholder 2"/>
          <p:cNvSpPr>
            <a:spLocks noGrp="1"/>
          </p:cNvSpPr>
          <p:nvPr userDrawn="1">
            <p:ph type="body" idx="1"/>
          </p:nvPr>
        </p:nvSpPr>
        <p:spPr>
          <a:xfrm>
            <a:off x="379512" y="1286738"/>
            <a:ext cx="11432977" cy="4846320"/>
          </a:xfrm>
          <a:prstGeom prst="rect">
            <a:avLst/>
          </a:prstGeom>
        </p:spPr>
        <p:txBody>
          <a:bodyPr vert="horz" lIns="113150" tIns="56574" rIns="113150" bIns="5657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p:cNvSpPr txBox="1"/>
          <p:nvPr userDrawn="1"/>
        </p:nvSpPr>
        <p:spPr>
          <a:xfrm>
            <a:off x="300119" y="6489611"/>
            <a:ext cx="2822344" cy="216982"/>
          </a:xfrm>
          <a:prstGeom prst="rect">
            <a:avLst/>
          </a:prstGeom>
          <a:noFill/>
        </p:spPr>
        <p:txBody>
          <a:bodyPr wrap="square">
            <a:spAutoFit/>
          </a:bodyPr>
          <a:lstStyle/>
          <a:p>
            <a:pPr marL="0" marR="0" indent="0" algn="l" defTabSz="1018925" rtl="0" eaLnBrk="1" fontAlgn="auto" latinLnBrk="0" hangingPunct="1">
              <a:lnSpc>
                <a:spcPct val="100000"/>
              </a:lnSpc>
              <a:spcBef>
                <a:spcPts val="0"/>
              </a:spcBef>
              <a:spcAft>
                <a:spcPts val="0"/>
              </a:spcAft>
              <a:buClrTx/>
              <a:buSzTx/>
              <a:buFontTx/>
              <a:buNone/>
              <a:tabLst/>
              <a:defRPr/>
            </a:pPr>
            <a:fld id="{A1C4149B-1FF6-4966-B531-4F19B286B74B}" type="slidenum">
              <a:rPr lang="en-US" sz="800" b="0" smtClean="0">
                <a:solidFill>
                  <a:schemeClr val="accent4">
                    <a:lumMod val="60000"/>
                    <a:lumOff val="40000"/>
                  </a:schemeClr>
                </a:solidFill>
                <a:latin typeface="+mn-lt"/>
                <a:ea typeface="Roboto" panose="02000000000000000000" pitchFamily="2" charset="0"/>
              </a:rPr>
              <a:pPr marL="0" marR="0" indent="0" algn="l" defTabSz="1018925" rtl="0" eaLnBrk="1" fontAlgn="auto" latinLnBrk="0" hangingPunct="1">
                <a:lnSpc>
                  <a:spcPct val="100000"/>
                </a:lnSpc>
                <a:spcBef>
                  <a:spcPts val="0"/>
                </a:spcBef>
                <a:spcAft>
                  <a:spcPts val="0"/>
                </a:spcAft>
                <a:buClrTx/>
                <a:buSzTx/>
                <a:buFontTx/>
                <a:buNone/>
                <a:tabLst/>
                <a:defRPr/>
              </a:pPr>
              <a:t>‹#›</a:t>
            </a:fld>
            <a:r>
              <a:rPr lang="en-US" sz="800" b="0" baseline="0">
                <a:solidFill>
                  <a:schemeClr val="accent4">
                    <a:lumMod val="60000"/>
                    <a:lumOff val="40000"/>
                  </a:schemeClr>
                </a:solidFill>
                <a:latin typeface="+mn-lt"/>
                <a:ea typeface="Roboto" panose="02000000000000000000" pitchFamily="2" charset="0"/>
              </a:rPr>
              <a:t>   •   </a:t>
            </a:r>
            <a:r>
              <a:rPr lang="en-US" sz="800" b="0">
                <a:solidFill>
                  <a:schemeClr val="accent4">
                    <a:lumMod val="60000"/>
                    <a:lumOff val="40000"/>
                  </a:schemeClr>
                </a:solidFill>
                <a:latin typeface="+mn-lt"/>
                <a:ea typeface="Roboto" panose="02000000000000000000" pitchFamily="2" charset="0"/>
              </a:rPr>
              <a:t>© Aptos, LLC. All rights reserved</a:t>
            </a:r>
            <a:r>
              <a:rPr lang="en-US" sz="800" b="0" baseline="0">
                <a:solidFill>
                  <a:schemeClr val="accent4">
                    <a:lumMod val="60000"/>
                    <a:lumOff val="40000"/>
                  </a:schemeClr>
                </a:solidFill>
                <a:latin typeface="+mn-lt"/>
                <a:ea typeface="Roboto" panose="02000000000000000000" pitchFamily="2" charset="0"/>
              </a:rPr>
              <a:t>.  </a:t>
            </a:r>
            <a:r>
              <a:rPr lang="en-US" sz="600" b="0" baseline="0">
                <a:solidFill>
                  <a:schemeClr val="accent4">
                    <a:lumMod val="75000"/>
                  </a:schemeClr>
                </a:solidFill>
                <a:latin typeface="+mn-lt"/>
                <a:ea typeface="Roboto" panose="02000000000000000000" pitchFamily="2" charset="0"/>
              </a:rPr>
              <a:t>v22</a:t>
            </a:r>
            <a:endParaRPr lang="en-US" sz="800" b="0">
              <a:solidFill>
                <a:schemeClr val="accent4">
                  <a:lumMod val="75000"/>
                </a:schemeClr>
              </a:solidFill>
              <a:latin typeface="+mn-lt"/>
              <a:ea typeface="Roboto" panose="02000000000000000000" pitchFamily="2" charset="0"/>
            </a:endParaRPr>
          </a:p>
        </p:txBody>
      </p:sp>
      <p:pic>
        <p:nvPicPr>
          <p:cNvPr id="10" name="Picture 9">
            <a:extLst>
              <a:ext uri="{FF2B5EF4-FFF2-40B4-BE49-F238E27FC236}">
                <a16:creationId xmlns:a16="http://schemas.microsoft.com/office/drawing/2014/main" id="{E73CD107-800E-8B4A-A7B0-8B4F9F667FD9}"/>
              </a:ext>
            </a:extLst>
          </p:cNvPr>
          <p:cNvPicPr>
            <a:picLocks noChangeAspect="1"/>
          </p:cNvPicPr>
          <p:nvPr userDrawn="1"/>
        </p:nvPicPr>
        <p:blipFill>
          <a:blip r:embed="rId83"/>
          <a:stretch>
            <a:fillRect/>
          </a:stretch>
        </p:blipFill>
        <p:spPr>
          <a:xfrm>
            <a:off x="11067783" y="6460413"/>
            <a:ext cx="706120" cy="279400"/>
          </a:xfrm>
          <a:prstGeom prst="rect">
            <a:avLst/>
          </a:prstGeom>
        </p:spPr>
      </p:pic>
    </p:spTree>
    <p:extLst>
      <p:ext uri="{BB962C8B-B14F-4D97-AF65-F5344CB8AC3E}">
        <p14:creationId xmlns:p14="http://schemas.microsoft.com/office/powerpoint/2010/main" val="3310283978"/>
      </p:ext>
    </p:extLst>
  </p:cSld>
  <p:clrMap bg1="lt1" tx1="dk1" bg2="lt2" tx2="dk2" accent1="accent1" accent2="accent2" accent3="accent3" accent4="accent4" accent5="accent5" accent6="accent6" hlink="hlink" folHlink="folHlink"/>
  <p:sldLayoutIdLst>
    <p:sldLayoutId id="2147483689" r:id="rId1"/>
    <p:sldLayoutId id="2147484040" r:id="rId2"/>
    <p:sldLayoutId id="2147483700" r:id="rId3"/>
    <p:sldLayoutId id="2147483720" r:id="rId4"/>
    <p:sldLayoutId id="2147483675" r:id="rId5"/>
    <p:sldLayoutId id="2147483701" r:id="rId6"/>
    <p:sldLayoutId id="2147483674" r:id="rId7"/>
    <p:sldLayoutId id="2147483704" r:id="rId8"/>
    <p:sldLayoutId id="2147483726" r:id="rId9"/>
    <p:sldLayoutId id="2147483727" r:id="rId10"/>
    <p:sldLayoutId id="2147483728" r:id="rId11"/>
    <p:sldLayoutId id="2147483729" r:id="rId12"/>
    <p:sldLayoutId id="2147483685" r:id="rId13"/>
    <p:sldLayoutId id="2147483724" r:id="rId14"/>
    <p:sldLayoutId id="2147483678" r:id="rId15"/>
    <p:sldLayoutId id="2147483722" r:id="rId16"/>
    <p:sldLayoutId id="2147483730" r:id="rId17"/>
    <p:sldLayoutId id="2147483731" r:id="rId18"/>
    <p:sldLayoutId id="2147483684" r:id="rId19"/>
    <p:sldLayoutId id="2147483723" r:id="rId20"/>
    <p:sldLayoutId id="2147483679" r:id="rId21"/>
    <p:sldLayoutId id="2147483725" r:id="rId22"/>
    <p:sldLayoutId id="2147483900" r:id="rId23"/>
    <p:sldLayoutId id="2147483899" r:id="rId24"/>
    <p:sldLayoutId id="2147483747" r:id="rId25"/>
    <p:sldLayoutId id="2147484043" r:id="rId26"/>
    <p:sldLayoutId id="2147483794" r:id="rId27"/>
    <p:sldLayoutId id="2147483795" r:id="rId28"/>
    <p:sldLayoutId id="2147483797" r:id="rId29"/>
    <p:sldLayoutId id="2147483796" r:id="rId30"/>
    <p:sldLayoutId id="2147483798" r:id="rId31"/>
    <p:sldLayoutId id="2147483799" r:id="rId32"/>
    <p:sldLayoutId id="2147483800" r:id="rId33"/>
    <p:sldLayoutId id="2147483801" r:id="rId34"/>
    <p:sldLayoutId id="2147483802" r:id="rId35"/>
    <p:sldLayoutId id="2147483803" r:id="rId36"/>
    <p:sldLayoutId id="2147483756" r:id="rId37"/>
    <p:sldLayoutId id="2147483754" r:id="rId38"/>
    <p:sldLayoutId id="2147483809" r:id="rId39"/>
    <p:sldLayoutId id="2147484041" r:id="rId40"/>
    <p:sldLayoutId id="2147483768" r:id="rId41"/>
    <p:sldLayoutId id="2147483810" r:id="rId42"/>
    <p:sldLayoutId id="2147483812" r:id="rId43"/>
    <p:sldLayoutId id="2147484042" r:id="rId44"/>
    <p:sldLayoutId id="2147483769" r:id="rId45"/>
    <p:sldLayoutId id="2147483783" r:id="rId46"/>
    <p:sldLayoutId id="2147483792" r:id="rId47"/>
    <p:sldLayoutId id="2147483793" r:id="rId48"/>
    <p:sldLayoutId id="2147483828" r:id="rId49"/>
    <p:sldLayoutId id="2147483835" r:id="rId50"/>
    <p:sldLayoutId id="2147483831" r:id="rId51"/>
    <p:sldLayoutId id="2147483832" r:id="rId52"/>
    <p:sldLayoutId id="2147483897" r:id="rId53"/>
    <p:sldLayoutId id="2147483898" r:id="rId54"/>
    <p:sldLayoutId id="2147483695" r:id="rId55"/>
    <p:sldLayoutId id="2147483699" r:id="rId56"/>
    <p:sldLayoutId id="2147483696" r:id="rId57"/>
    <p:sldLayoutId id="2147483774" r:id="rId58"/>
    <p:sldLayoutId id="2147483775" r:id="rId59"/>
    <p:sldLayoutId id="2147483777" r:id="rId60"/>
    <p:sldLayoutId id="2147483778" r:id="rId61"/>
    <p:sldLayoutId id="2147483779" r:id="rId62"/>
    <p:sldLayoutId id="2147483776" r:id="rId63"/>
    <p:sldLayoutId id="2147483788" r:id="rId64"/>
    <p:sldLayoutId id="2147483822" r:id="rId65"/>
    <p:sldLayoutId id="2147483823" r:id="rId66"/>
    <p:sldLayoutId id="2147483820" r:id="rId67"/>
    <p:sldLayoutId id="2147483789" r:id="rId68"/>
    <p:sldLayoutId id="2147483821" r:id="rId69"/>
    <p:sldLayoutId id="2147483787" r:id="rId70"/>
    <p:sldLayoutId id="2147483784" r:id="rId71"/>
    <p:sldLayoutId id="2147483785" r:id="rId72"/>
    <p:sldLayoutId id="2147483786" r:id="rId73"/>
    <p:sldLayoutId id="2147483824" r:id="rId74"/>
    <p:sldLayoutId id="2147483825" r:id="rId75"/>
    <p:sldLayoutId id="2147483827" r:id="rId76"/>
    <p:sldLayoutId id="2147483826" r:id="rId77"/>
  </p:sldLayoutIdLst>
  <p:transition spd="med">
    <p:fade/>
  </p:transition>
  <p:hf sldNum="0" hdr="0" ftr="0"/>
  <p:txStyles>
    <p:title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p:titleStyle>
    <p:bodyStyle>
      <a:lvl1pPr marL="228600" indent="-228600" algn="l" defTabSz="1018779" rtl="0" eaLnBrk="1" latinLnBrk="0" hangingPunct="1">
        <a:spcBef>
          <a:spcPts val="900"/>
        </a:spcBef>
        <a:buClr>
          <a:schemeClr val="accent4">
            <a:lumMod val="60000"/>
            <a:lumOff val="40000"/>
          </a:schemeClr>
        </a:buClr>
        <a:buSzPct val="100000"/>
        <a:buFont typeface="Arial" panose="020B0604020202020204" pitchFamily="34" charset="0"/>
        <a:buChar char="•"/>
        <a:defRPr sz="2400" kern="1200" spc="-27" baseline="0">
          <a:solidFill>
            <a:schemeClr val="tx1"/>
          </a:solidFill>
          <a:latin typeface="+mn-lt"/>
          <a:ea typeface="Roboto" panose="02000000000000000000" pitchFamily="2" charset="0"/>
          <a:cs typeface="+mn-cs"/>
        </a:defRPr>
      </a:lvl1pPr>
      <a:lvl2pPr marL="457200" indent="-228600" algn="l" defTabSz="1018779" rtl="0" eaLnBrk="1" latinLnBrk="0" hangingPunct="1">
        <a:spcBef>
          <a:spcPts val="600"/>
        </a:spcBef>
        <a:buClr>
          <a:schemeClr val="accent4">
            <a:lumMod val="60000"/>
            <a:lumOff val="40000"/>
          </a:schemeClr>
        </a:buClr>
        <a:buFont typeface="Arial" panose="020B0604020202020204" pitchFamily="34" charset="0"/>
        <a:buChar char="•"/>
        <a:defRPr sz="2000" kern="1200" spc="-27" baseline="0">
          <a:solidFill>
            <a:schemeClr val="tx1"/>
          </a:solidFill>
          <a:latin typeface="+mn-lt"/>
          <a:ea typeface="Roboto" panose="02000000000000000000" pitchFamily="2" charset="0"/>
          <a:cs typeface="+mn-cs"/>
        </a:defRPr>
      </a:lvl2pPr>
      <a:lvl3pPr marL="685800" indent="-182880" algn="l" defTabSz="1018779" rtl="0" eaLnBrk="1" latinLnBrk="0" hangingPunct="1">
        <a:spcBef>
          <a:spcPts val="400"/>
        </a:spcBef>
        <a:buClr>
          <a:schemeClr val="accent4">
            <a:lumMod val="60000"/>
            <a:lumOff val="40000"/>
          </a:schemeClr>
        </a:buClr>
        <a:buFont typeface="Arial" panose="020B0604020202020204" pitchFamily="34" charset="0"/>
        <a:buChar char="•"/>
        <a:defRPr sz="1800" kern="1200" spc="-27" baseline="0">
          <a:solidFill>
            <a:schemeClr val="tx1"/>
          </a:solidFill>
          <a:latin typeface="+mn-lt"/>
          <a:ea typeface="Roboto" panose="02000000000000000000" pitchFamily="2" charset="0"/>
          <a:cs typeface="+mn-cs"/>
        </a:defRPr>
      </a:lvl3pPr>
      <a:lvl4pPr marL="914400" indent="-155448" algn="l" defTabSz="1018779" rtl="0" eaLnBrk="1" latinLnBrk="0" hangingPunct="1">
        <a:spcBef>
          <a:spcPts val="300"/>
        </a:spcBef>
        <a:buClr>
          <a:schemeClr val="accent4">
            <a:lumMod val="60000"/>
            <a:lumOff val="40000"/>
          </a:schemeClr>
        </a:buClr>
        <a:buFont typeface="Arial" panose="020B0604020202020204" pitchFamily="34" charset="0"/>
        <a:buChar char="•"/>
        <a:defRPr sz="1600" kern="1200" spc="-27" baseline="0">
          <a:solidFill>
            <a:schemeClr val="tx1"/>
          </a:solidFill>
          <a:latin typeface="+mn-lt"/>
          <a:ea typeface="Roboto" panose="02000000000000000000" pitchFamily="2" charset="0"/>
          <a:cs typeface="+mn-cs"/>
        </a:defRPr>
      </a:lvl4pPr>
      <a:lvl5pPr marL="1188720" indent="-137160" algn="l" defTabSz="1018779" rtl="0" eaLnBrk="1" latinLnBrk="0" hangingPunct="1">
        <a:spcBef>
          <a:spcPts val="200"/>
        </a:spcBef>
        <a:buClr>
          <a:schemeClr val="accent4">
            <a:lumMod val="60000"/>
            <a:lumOff val="40000"/>
          </a:schemeClr>
        </a:buClr>
        <a:buFont typeface="Arial" panose="020B0604020202020204" pitchFamily="34" charset="0"/>
        <a:buChar char="•"/>
        <a:defRPr sz="1400" kern="1200" spc="-27" baseline="0">
          <a:solidFill>
            <a:schemeClr val="tx1"/>
          </a:solidFill>
          <a:latin typeface="+mn-lt"/>
          <a:ea typeface="Roboto" panose="02000000000000000000" pitchFamily="2" charset="0"/>
          <a:cs typeface="+mn-cs"/>
        </a:defRPr>
      </a:lvl5pPr>
      <a:lvl6pPr marL="2801644"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6pPr>
      <a:lvl7pPr marL="3311034"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7pPr>
      <a:lvl8pPr marL="3820423"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8pPr>
      <a:lvl9pPr marL="4329813" indent="-254694" algn="l" defTabSz="1018779" rtl="0" eaLnBrk="1" latinLnBrk="0" hangingPunct="1">
        <a:spcBef>
          <a:spcPct val="20000"/>
        </a:spcBef>
        <a:buFont typeface="Arial" panose="020B0604020202020204" pitchFamily="34" charset="0"/>
        <a:buChar char="•"/>
        <a:defRPr sz="2251" kern="1200">
          <a:solidFill>
            <a:schemeClr val="tx1"/>
          </a:solidFill>
          <a:latin typeface="+mn-lt"/>
          <a:ea typeface="+mn-ea"/>
          <a:cs typeface="+mn-cs"/>
        </a:defRPr>
      </a:lvl9pPr>
    </p:bodyStyle>
    <p:otherStyle>
      <a:defPPr>
        <a:defRPr lang="en-US"/>
      </a:defPPr>
      <a:lvl1pPr marL="0" algn="l" defTabSz="1018779" rtl="0" eaLnBrk="1" latinLnBrk="0" hangingPunct="1">
        <a:defRPr sz="1981" kern="1200">
          <a:solidFill>
            <a:schemeClr val="tx1"/>
          </a:solidFill>
          <a:latin typeface="+mn-lt"/>
          <a:ea typeface="+mn-ea"/>
          <a:cs typeface="+mn-cs"/>
        </a:defRPr>
      </a:lvl1pPr>
      <a:lvl2pPr marL="509390" algn="l" defTabSz="1018779" rtl="0" eaLnBrk="1" latinLnBrk="0" hangingPunct="1">
        <a:defRPr sz="1981" kern="1200">
          <a:solidFill>
            <a:schemeClr val="tx1"/>
          </a:solidFill>
          <a:latin typeface="+mn-lt"/>
          <a:ea typeface="+mn-ea"/>
          <a:cs typeface="+mn-cs"/>
        </a:defRPr>
      </a:lvl2pPr>
      <a:lvl3pPr marL="1018779" algn="l" defTabSz="1018779" rtl="0" eaLnBrk="1" latinLnBrk="0" hangingPunct="1">
        <a:defRPr sz="1981" kern="1200">
          <a:solidFill>
            <a:schemeClr val="tx1"/>
          </a:solidFill>
          <a:latin typeface="+mn-lt"/>
          <a:ea typeface="+mn-ea"/>
          <a:cs typeface="+mn-cs"/>
        </a:defRPr>
      </a:lvl3pPr>
      <a:lvl4pPr marL="1528170" algn="l" defTabSz="1018779" rtl="0" eaLnBrk="1" latinLnBrk="0" hangingPunct="1">
        <a:defRPr sz="1981" kern="1200">
          <a:solidFill>
            <a:schemeClr val="tx1"/>
          </a:solidFill>
          <a:latin typeface="+mn-lt"/>
          <a:ea typeface="+mn-ea"/>
          <a:cs typeface="+mn-cs"/>
        </a:defRPr>
      </a:lvl4pPr>
      <a:lvl5pPr marL="2037560" algn="l" defTabSz="1018779" rtl="0" eaLnBrk="1" latinLnBrk="0" hangingPunct="1">
        <a:defRPr sz="1981" kern="1200">
          <a:solidFill>
            <a:schemeClr val="tx1"/>
          </a:solidFill>
          <a:latin typeface="+mn-lt"/>
          <a:ea typeface="+mn-ea"/>
          <a:cs typeface="+mn-cs"/>
        </a:defRPr>
      </a:lvl5pPr>
      <a:lvl6pPr marL="2546950" algn="l" defTabSz="1018779" rtl="0" eaLnBrk="1" latinLnBrk="0" hangingPunct="1">
        <a:defRPr sz="1981" kern="1200">
          <a:solidFill>
            <a:schemeClr val="tx1"/>
          </a:solidFill>
          <a:latin typeface="+mn-lt"/>
          <a:ea typeface="+mn-ea"/>
          <a:cs typeface="+mn-cs"/>
        </a:defRPr>
      </a:lvl6pPr>
      <a:lvl7pPr marL="3056339" algn="l" defTabSz="1018779" rtl="0" eaLnBrk="1" latinLnBrk="0" hangingPunct="1">
        <a:defRPr sz="1981" kern="1200">
          <a:solidFill>
            <a:schemeClr val="tx1"/>
          </a:solidFill>
          <a:latin typeface="+mn-lt"/>
          <a:ea typeface="+mn-ea"/>
          <a:cs typeface="+mn-cs"/>
        </a:defRPr>
      </a:lvl7pPr>
      <a:lvl8pPr marL="3565728" algn="l" defTabSz="1018779" rtl="0" eaLnBrk="1" latinLnBrk="0" hangingPunct="1">
        <a:defRPr sz="1981" kern="1200">
          <a:solidFill>
            <a:schemeClr val="tx1"/>
          </a:solidFill>
          <a:latin typeface="+mn-lt"/>
          <a:ea typeface="+mn-ea"/>
          <a:cs typeface="+mn-cs"/>
        </a:defRPr>
      </a:lvl8pPr>
      <a:lvl9pPr marL="4075118" algn="l" defTabSz="1018779" rtl="0" eaLnBrk="1" latinLnBrk="0" hangingPunct="1">
        <a:defRPr sz="19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45.png"/><Relationship Id="rId18" Type="http://schemas.microsoft.com/office/2007/relationships/hdphoto" Target="../media/hdphoto18.wdp"/><Relationship Id="rId26" Type="http://schemas.microsoft.com/office/2007/relationships/hdphoto" Target="../media/hdphoto22.wdp"/><Relationship Id="rId3" Type="http://schemas.openxmlformats.org/officeDocument/2006/relationships/image" Target="../media/image38.png"/><Relationship Id="rId21" Type="http://schemas.openxmlformats.org/officeDocument/2006/relationships/image" Target="../media/image50.png"/><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48.png"/><Relationship Id="rId25"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47.png"/><Relationship Id="rId20" Type="http://schemas.microsoft.com/office/2007/relationships/hdphoto" Target="../media/hdphoto19.wdp"/><Relationship Id="rId29"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3.png"/><Relationship Id="rId24" Type="http://schemas.microsoft.com/office/2007/relationships/hdphoto" Target="../media/hdphoto21.wdp"/><Relationship Id="rId5" Type="http://schemas.microsoft.com/office/2007/relationships/hdphoto" Target="../media/hdphoto14.wdp"/><Relationship Id="rId15" Type="http://schemas.openxmlformats.org/officeDocument/2006/relationships/image" Target="../media/image46.jpeg"/><Relationship Id="rId23" Type="http://schemas.openxmlformats.org/officeDocument/2006/relationships/image" Target="../media/image51.png"/><Relationship Id="rId28" Type="http://schemas.microsoft.com/office/2007/relationships/hdphoto" Target="../media/hdphoto23.wdp"/><Relationship Id="rId10" Type="http://schemas.microsoft.com/office/2007/relationships/hdphoto" Target="../media/hdphoto16.wdp"/><Relationship Id="rId19" Type="http://schemas.openxmlformats.org/officeDocument/2006/relationships/image" Target="../media/image49.png"/><Relationship Id="rId4" Type="http://schemas.openxmlformats.org/officeDocument/2006/relationships/image" Target="../media/image39.png"/><Relationship Id="rId9" Type="http://schemas.openxmlformats.org/officeDocument/2006/relationships/image" Target="../media/image42.png"/><Relationship Id="rId14" Type="http://schemas.microsoft.com/office/2007/relationships/hdphoto" Target="../media/hdphoto17.wdp"/><Relationship Id="rId22" Type="http://schemas.microsoft.com/office/2007/relationships/hdphoto" Target="../media/hdphoto20.wdp"/><Relationship Id="rId27"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5.wdp"/><Relationship Id="rId18" Type="http://schemas.openxmlformats.org/officeDocument/2006/relationships/image" Target="../media/image18.png"/><Relationship Id="rId26" Type="http://schemas.openxmlformats.org/officeDocument/2006/relationships/image" Target="../media/image23.png"/><Relationship Id="rId3" Type="http://schemas.openxmlformats.org/officeDocument/2006/relationships/image" Target="../media/image10.png"/><Relationship Id="rId21" Type="http://schemas.microsoft.com/office/2007/relationships/hdphoto" Target="../media/hdphoto9.wdp"/><Relationship Id="rId7" Type="http://schemas.microsoft.com/office/2007/relationships/hdphoto" Target="../media/hdphoto2.wdp"/><Relationship Id="rId12" Type="http://schemas.openxmlformats.org/officeDocument/2006/relationships/image" Target="../media/image15.png"/><Relationship Id="rId17" Type="http://schemas.microsoft.com/office/2007/relationships/hdphoto" Target="../media/hdphoto7.wdp"/><Relationship Id="rId25"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12.png"/><Relationship Id="rId11" Type="http://schemas.microsoft.com/office/2007/relationships/hdphoto" Target="../media/hdphoto4.wdp"/><Relationship Id="rId24" Type="http://schemas.microsoft.com/office/2007/relationships/hdphoto" Target="../media/hdphoto10.wdp"/><Relationship Id="rId5" Type="http://schemas.openxmlformats.org/officeDocument/2006/relationships/image" Target="../media/image11.png"/><Relationship Id="rId15" Type="http://schemas.microsoft.com/office/2007/relationships/hdphoto" Target="../media/hdphoto6.wdp"/><Relationship Id="rId23" Type="http://schemas.openxmlformats.org/officeDocument/2006/relationships/image" Target="../media/image21.png"/><Relationship Id="rId28" Type="http://schemas.microsoft.com/office/2007/relationships/hdphoto" Target="../media/hdphoto11.wdp"/><Relationship Id="rId10" Type="http://schemas.openxmlformats.org/officeDocument/2006/relationships/image" Target="../media/image14.png"/><Relationship Id="rId19" Type="http://schemas.microsoft.com/office/2007/relationships/hdphoto" Target="../media/hdphoto8.wdp"/><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4.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4.xml"/><Relationship Id="rId5" Type="http://schemas.openxmlformats.org/officeDocument/2006/relationships/image" Target="../media/image31.png"/><Relationship Id="rId4" Type="http://schemas.microsoft.com/office/2007/relationships/hdphoto" Target="../media/hdphoto12.wdp"/></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slideLayout" Target="../slideLayouts/slideLayout24.xml"/><Relationship Id="rId5" Type="http://schemas.openxmlformats.org/officeDocument/2006/relationships/image" Target="../media/image31.png"/><Relationship Id="rId4" Type="http://schemas.microsoft.com/office/2007/relationships/hdphoto" Target="../media/hdphoto13.wdp"/></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8" descr="close-up selective focus photo of black binoculars">
            <a:extLst>
              <a:ext uri="{FF2B5EF4-FFF2-40B4-BE49-F238E27FC236}">
                <a16:creationId xmlns:a16="http://schemas.microsoft.com/office/drawing/2014/main" id="{79877669-F1D8-52EE-BDCA-B707A2928D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97" b="38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B1E7766-DAA1-46A5-47F3-E1630DBB7EAA}"/>
              </a:ext>
            </a:extLst>
          </p:cNvPr>
          <p:cNvSpPr/>
          <p:nvPr/>
        </p:nvSpPr>
        <p:spPr>
          <a:xfrm>
            <a:off x="0" y="0"/>
            <a:ext cx="12192000" cy="6858000"/>
          </a:xfrm>
          <a:prstGeom prst="rect">
            <a:avLst/>
          </a:prstGeom>
          <a:solidFill>
            <a:srgbClr val="59B3B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3222E1-472F-289B-E8B2-D94F7843B89B}"/>
              </a:ext>
            </a:extLst>
          </p:cNvPr>
          <p:cNvSpPr txBox="1"/>
          <p:nvPr/>
        </p:nvSpPr>
        <p:spPr>
          <a:xfrm>
            <a:off x="5378127" y="5815286"/>
            <a:ext cx="7950265" cy="584775"/>
          </a:xfrm>
          <a:prstGeom prst="rect">
            <a:avLst/>
          </a:prstGeom>
          <a:noFill/>
        </p:spPr>
        <p:txBody>
          <a:bodyPr wrap="square" rtlCol="0">
            <a:spAutoFit/>
          </a:bodyPr>
          <a:lstStyle/>
          <a:p>
            <a:r>
              <a:rPr lang="en-US" sz="3200" b="1">
                <a:solidFill>
                  <a:srgbClr val="83D1D4"/>
                </a:solidFill>
                <a:latin typeface="Georgia" panose="02040502050405020303" pitchFamily="18" charset="0"/>
                <a:cs typeface="Calibri" panose="020F0502020204030204" pitchFamily="34" charset="0"/>
              </a:rPr>
              <a:t>Orientation Program on Retail</a:t>
            </a:r>
          </a:p>
        </p:txBody>
      </p:sp>
    </p:spTree>
    <p:extLst>
      <p:ext uri="{BB962C8B-B14F-4D97-AF65-F5344CB8AC3E}">
        <p14:creationId xmlns:p14="http://schemas.microsoft.com/office/powerpoint/2010/main" val="1826554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DB5506E0-CD97-134C-FA6B-EE0AF394E519}"/>
              </a:ext>
            </a:extLst>
          </p:cNvPr>
          <p:cNvGrpSpPr/>
          <p:nvPr/>
        </p:nvGrpSpPr>
        <p:grpSpPr>
          <a:xfrm>
            <a:off x="0" y="-42224"/>
            <a:ext cx="12192000" cy="471683"/>
            <a:chOff x="1548" y="-96564"/>
            <a:chExt cx="12190452" cy="763314"/>
          </a:xfrm>
        </p:grpSpPr>
        <p:sp>
          <p:nvSpPr>
            <p:cNvPr id="49" name="Rectangle 48">
              <a:extLst>
                <a:ext uri="{FF2B5EF4-FFF2-40B4-BE49-F238E27FC236}">
                  <a16:creationId xmlns:a16="http://schemas.microsoft.com/office/drawing/2014/main" id="{3DF89345-E6B6-8483-3256-A36C5B831DCE}"/>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Snip Single Corner Rectangle 4">
              <a:extLst>
                <a:ext uri="{FF2B5EF4-FFF2-40B4-BE49-F238E27FC236}">
                  <a16:creationId xmlns:a16="http://schemas.microsoft.com/office/drawing/2014/main" id="{2CE19C51-65FE-5177-E2A6-A1057D45A483}"/>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51" name="Parallelogram 50">
              <a:extLst>
                <a:ext uri="{FF2B5EF4-FFF2-40B4-BE49-F238E27FC236}">
                  <a16:creationId xmlns:a16="http://schemas.microsoft.com/office/drawing/2014/main" id="{D4841544-1C01-25FE-D6DB-2D42A5BBCD7C}"/>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Parallelogram 51">
              <a:extLst>
                <a:ext uri="{FF2B5EF4-FFF2-40B4-BE49-F238E27FC236}">
                  <a16:creationId xmlns:a16="http://schemas.microsoft.com/office/drawing/2014/main" id="{1FB12F09-51D8-D1B5-20A9-926F5CADB7D0}"/>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Parallelogram 52">
              <a:extLst>
                <a:ext uri="{FF2B5EF4-FFF2-40B4-BE49-F238E27FC236}">
                  <a16:creationId xmlns:a16="http://schemas.microsoft.com/office/drawing/2014/main" id="{B834C142-ED4C-0187-6062-8762991012D9}"/>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Parallelogram 53">
              <a:extLst>
                <a:ext uri="{FF2B5EF4-FFF2-40B4-BE49-F238E27FC236}">
                  <a16:creationId xmlns:a16="http://schemas.microsoft.com/office/drawing/2014/main" id="{3D764DD3-2010-F2DD-ACA7-83868B88F876}"/>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Parallelogram 54">
              <a:extLst>
                <a:ext uri="{FF2B5EF4-FFF2-40B4-BE49-F238E27FC236}">
                  <a16:creationId xmlns:a16="http://schemas.microsoft.com/office/drawing/2014/main" id="{11E94816-F1AC-9721-7DD0-E372A3CC1926}"/>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a:extLst>
                <a:ext uri="{FF2B5EF4-FFF2-40B4-BE49-F238E27FC236}">
                  <a16:creationId xmlns:a16="http://schemas.microsoft.com/office/drawing/2014/main" id="{98994C37-78B9-A53E-0D1D-3762AE06494D}"/>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a:extLst>
                <a:ext uri="{FF2B5EF4-FFF2-40B4-BE49-F238E27FC236}">
                  <a16:creationId xmlns:a16="http://schemas.microsoft.com/office/drawing/2014/main" id="{69A60DCE-C66E-4A2E-B3C8-30F4E0ACF7EC}"/>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TextBox 57">
              <a:extLst>
                <a:ext uri="{FF2B5EF4-FFF2-40B4-BE49-F238E27FC236}">
                  <a16:creationId xmlns:a16="http://schemas.microsoft.com/office/drawing/2014/main" id="{D0A48E64-FAB8-43E8-CB4D-E01CBFAD35E2}"/>
                </a:ext>
              </a:extLst>
            </p:cNvPr>
            <p:cNvSpPr txBox="1"/>
            <p:nvPr/>
          </p:nvSpPr>
          <p:spPr>
            <a:xfrm>
              <a:off x="3321037" y="-96564"/>
              <a:ext cx="7426543" cy="577081"/>
            </a:xfrm>
            <a:prstGeom prst="rect">
              <a:avLst/>
            </a:prstGeom>
            <a:noFill/>
          </p:spPr>
          <p:txBody>
            <a:bodyPr wrap="square" rtlCol="0">
              <a:spAutoFit/>
            </a:bodyPr>
            <a:lstStyle/>
            <a:p>
              <a:r>
                <a:rPr lang="en-US" sz="2400">
                  <a:solidFill>
                    <a:srgbClr val="177083"/>
                  </a:solidFill>
                  <a:latin typeface="Georgia" panose="02040502050405020303" pitchFamily="18" charset="0"/>
                </a:rPr>
                <a:t>Key activities in retail business</a:t>
              </a:r>
            </a:p>
          </p:txBody>
        </p:sp>
      </p:grpSp>
      <p:grpSp>
        <p:nvGrpSpPr>
          <p:cNvPr id="3" name="Group 2">
            <a:extLst>
              <a:ext uri="{FF2B5EF4-FFF2-40B4-BE49-F238E27FC236}">
                <a16:creationId xmlns:a16="http://schemas.microsoft.com/office/drawing/2014/main" id="{05056248-5E82-6E00-E870-54B89C911B45}"/>
              </a:ext>
            </a:extLst>
          </p:cNvPr>
          <p:cNvGrpSpPr/>
          <p:nvPr/>
        </p:nvGrpSpPr>
        <p:grpSpPr>
          <a:xfrm>
            <a:off x="0" y="473269"/>
            <a:ext cx="12190452" cy="3943206"/>
            <a:chOff x="0" y="473269"/>
            <a:chExt cx="12190452" cy="3943206"/>
          </a:xfrm>
        </p:grpSpPr>
        <p:sp>
          <p:nvSpPr>
            <p:cNvPr id="63" name="Rectangle 62">
              <a:extLst>
                <a:ext uri="{FF2B5EF4-FFF2-40B4-BE49-F238E27FC236}">
                  <a16:creationId xmlns:a16="http://schemas.microsoft.com/office/drawing/2014/main" id="{24724994-82D6-DE21-6FC6-C4ED2FC73C53}"/>
                </a:ext>
              </a:extLst>
            </p:cNvPr>
            <p:cNvSpPr/>
            <p:nvPr/>
          </p:nvSpPr>
          <p:spPr>
            <a:xfrm>
              <a:off x="0" y="473269"/>
              <a:ext cx="12190452" cy="3943206"/>
            </a:xfrm>
            <a:prstGeom prst="rect">
              <a:avLst/>
            </a:prstGeom>
            <a:gradFill>
              <a:gsLst>
                <a:gs pos="53000">
                  <a:schemeClr val="bg2">
                    <a:lumMod val="50000"/>
                  </a:schemeClr>
                </a:gs>
                <a:gs pos="90000">
                  <a:schemeClr val="bg1">
                    <a:lumMod val="50000"/>
                  </a:schemeClr>
                </a:gs>
              </a:gsLst>
              <a:lin ang="27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Freeform: Shape 28">
              <a:extLst>
                <a:ext uri="{FF2B5EF4-FFF2-40B4-BE49-F238E27FC236}">
                  <a16:creationId xmlns:a16="http://schemas.microsoft.com/office/drawing/2014/main" id="{862D891A-2208-5544-5E91-EDA13CB971F9}"/>
                </a:ext>
              </a:extLst>
            </p:cNvPr>
            <p:cNvSpPr/>
            <p:nvPr/>
          </p:nvSpPr>
          <p:spPr>
            <a:xfrm>
              <a:off x="6467810" y="821521"/>
              <a:ext cx="2958447" cy="3015803"/>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solidFill>
              <a:srgbClr val="D8E121"/>
            </a:solidFill>
            <a:ln>
              <a:solidFill>
                <a:srgbClr val="D8E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3C8F99A-CCBE-2074-DC8E-30A4160612AE}"/>
                </a:ext>
              </a:extLst>
            </p:cNvPr>
            <p:cNvSpPr txBox="1"/>
            <p:nvPr/>
          </p:nvSpPr>
          <p:spPr>
            <a:xfrm>
              <a:off x="6665915" y="1943425"/>
              <a:ext cx="1966885" cy="1600438"/>
            </a:xfrm>
            <a:prstGeom prst="rect">
              <a:avLst/>
            </a:prstGeom>
            <a:noFill/>
          </p:spPr>
          <p:txBody>
            <a:bodyPr wrap="square" rtlCol="0">
              <a:spAutoFit/>
            </a:bodyPr>
            <a:lstStyle/>
            <a:p>
              <a:pPr algn="just"/>
              <a:r>
                <a:rPr lang="en-US" sz="1400">
                  <a:solidFill>
                    <a:srgbClr val="D8E121"/>
                  </a:solidFill>
                </a:rPr>
                <a:t>Process of getting merchandise into the business, and distributing through different channels to make their way to the final consumers</a:t>
              </a:r>
            </a:p>
          </p:txBody>
        </p:sp>
        <p:sp>
          <p:nvSpPr>
            <p:cNvPr id="31" name="TextBox 30">
              <a:extLst>
                <a:ext uri="{FF2B5EF4-FFF2-40B4-BE49-F238E27FC236}">
                  <a16:creationId xmlns:a16="http://schemas.microsoft.com/office/drawing/2014/main" id="{72BDA022-1AF6-19C4-DDA9-40FE9DC9393E}"/>
                </a:ext>
              </a:extLst>
            </p:cNvPr>
            <p:cNvSpPr txBox="1"/>
            <p:nvPr/>
          </p:nvSpPr>
          <p:spPr>
            <a:xfrm>
              <a:off x="7273047" y="1633010"/>
              <a:ext cx="782756" cy="369332"/>
            </a:xfrm>
            <a:prstGeom prst="rect">
              <a:avLst/>
            </a:prstGeom>
            <a:noFill/>
          </p:spPr>
          <p:txBody>
            <a:bodyPr wrap="square" rtlCol="0">
              <a:spAutoFit/>
            </a:bodyPr>
            <a:lstStyle/>
            <a:p>
              <a:pPr algn="ctr"/>
              <a:r>
                <a:rPr lang="en-US" b="1">
                  <a:solidFill>
                    <a:srgbClr val="D8E121"/>
                  </a:solidFill>
                </a:rPr>
                <a:t>MOVE</a:t>
              </a:r>
            </a:p>
          </p:txBody>
        </p:sp>
        <p:sp>
          <p:nvSpPr>
            <p:cNvPr id="37" name="Freeform: Shape 29">
              <a:extLst>
                <a:ext uri="{FF2B5EF4-FFF2-40B4-BE49-F238E27FC236}">
                  <a16:creationId xmlns:a16="http://schemas.microsoft.com/office/drawing/2014/main" id="{ECF0B53A-D298-52F5-80D6-1EA4B87F0D4B}"/>
                </a:ext>
              </a:extLst>
            </p:cNvPr>
            <p:cNvSpPr/>
            <p:nvPr/>
          </p:nvSpPr>
          <p:spPr>
            <a:xfrm rot="10800000" flipV="1">
              <a:off x="9424007" y="831489"/>
              <a:ext cx="2313174" cy="3015803"/>
            </a:xfrm>
            <a:custGeom>
              <a:avLst/>
              <a:gdLst>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38059 w 1985964"/>
                <a:gd name="connsiteY50" fmla="*/ 1715757 h 2364509"/>
                <a:gd name="connsiteX51" fmla="*/ 1834276 w 1985964"/>
                <a:gd name="connsiteY51" fmla="*/ 1725393 h 2364509"/>
                <a:gd name="connsiteX52" fmla="*/ 1842311 w 1985964"/>
                <a:gd name="connsiteY52" fmla="*/ 1725393 h 2364509"/>
                <a:gd name="connsiteX53" fmla="*/ 1842311 w 1985964"/>
                <a:gd name="connsiteY53" fmla="*/ 1984395 h 2364509"/>
                <a:gd name="connsiteX54" fmla="*/ 1838060 w 1985964"/>
                <a:gd name="connsiteY54" fmla="*/ 2026564 h 2364509"/>
                <a:gd name="connsiteX55" fmla="*/ 1838058 w 1985964"/>
                <a:gd name="connsiteY55" fmla="*/ 2026570 h 2364509"/>
                <a:gd name="connsiteX56" fmla="*/ 1818140 w 1985964"/>
                <a:gd name="connsiteY56" fmla="*/ 2077302 h 2364509"/>
                <a:gd name="connsiteX57" fmla="*/ 1792175 w 1985964"/>
                <a:gd name="connsiteY57" fmla="*/ 2115814 h 2364509"/>
                <a:gd name="connsiteX58" fmla="*/ 1773416 w 1985964"/>
                <a:gd name="connsiteY58" fmla="*/ 2137481 h 2364509"/>
                <a:gd name="connsiteX59" fmla="*/ 1731490 w 1985964"/>
                <a:gd name="connsiteY59" fmla="*/ 2165749 h 2364509"/>
                <a:gd name="connsiteX60" fmla="*/ 1709927 w 1985964"/>
                <a:gd name="connsiteY60" fmla="*/ 2178120 h 2364509"/>
                <a:gd name="connsiteX61" fmla="*/ 1633141 w 1985964"/>
                <a:gd name="connsiteY61" fmla="*/ 2193622 h 2364509"/>
                <a:gd name="connsiteX62" fmla="*/ 1633070 w 1985964"/>
                <a:gd name="connsiteY62" fmla="*/ 2193635 h 2364509"/>
                <a:gd name="connsiteX63" fmla="*/ 352749 w 1985964"/>
                <a:gd name="connsiteY63" fmla="*/ 2193635 h 2364509"/>
                <a:gd name="connsiteX64" fmla="*/ 143507 w 1985964"/>
                <a:gd name="connsiteY64" fmla="*/ 1984393 h 2364509"/>
                <a:gd name="connsiteX65" fmla="*/ 143507 w 1985964"/>
                <a:gd name="connsiteY65" fmla="*/ 380114 h 2364509"/>
                <a:gd name="connsiteX66" fmla="*/ 147758 w 1985964"/>
                <a:gd name="connsiteY66" fmla="*/ 337945 h 2364509"/>
                <a:gd name="connsiteX67" fmla="*/ 159950 w 1985964"/>
                <a:gd name="connsiteY67" fmla="*/ 298669 h 2364509"/>
                <a:gd name="connsiteX68" fmla="*/ 204792 w 1985964"/>
                <a:gd name="connsiteY68" fmla="*/ 232160 h 2364509"/>
                <a:gd name="connsiteX69" fmla="*/ 352748 w 1985964"/>
                <a:gd name="connsiteY69" fmla="*/ 170874 h 2364509"/>
                <a:gd name="connsiteX70" fmla="*/ 1633069 w 1985964"/>
                <a:gd name="connsiteY70" fmla="*/ 170874 h 2364509"/>
                <a:gd name="connsiteX71" fmla="*/ 1842311 w 1985964"/>
                <a:gd name="connsiteY71" fmla="*/ 380116 h 2364509"/>
                <a:gd name="connsiteX72" fmla="*/ 1842311 w 1985964"/>
                <a:gd name="connsiteY72" fmla="*/ 390533 h 2364509"/>
                <a:gd name="connsiteX73" fmla="*/ 1842312 w 1985964"/>
                <a:gd name="connsiteY73" fmla="*/ 390533 h 2364509"/>
                <a:gd name="connsiteX74" fmla="*/ 1842312 w 1985964"/>
                <a:gd name="connsiteY74" fmla="*/ 657949 h 2364509"/>
                <a:gd name="connsiteX75" fmla="*/ 1844327 w 1985964"/>
                <a:gd name="connsiteY75" fmla="*/ 657949 h 2364509"/>
                <a:gd name="connsiteX76" fmla="*/ 1848702 w 1985964"/>
                <a:gd name="connsiteY76" fmla="*/ 679620 h 2364509"/>
                <a:gd name="connsiteX77" fmla="*/ 1914526 w 1985964"/>
                <a:gd name="connsiteY77" fmla="*/ 723251 h 2364509"/>
                <a:gd name="connsiteX78" fmla="*/ 1980350 w 1985964"/>
                <a:gd name="connsiteY78" fmla="*/ 679620 h 2364509"/>
                <a:gd name="connsiteX79" fmla="*/ 1984725 w 1985964"/>
                <a:gd name="connsiteY79" fmla="*/ 657949 h 2364509"/>
                <a:gd name="connsiteX80" fmla="*/ 1985819 w 1985964"/>
                <a:gd name="connsiteY80" fmla="*/ 657949 h 2364509"/>
                <a:gd name="connsiteX81" fmla="*/ 1985819 w 1985964"/>
                <a:gd name="connsiteY81" fmla="*/ 652531 h 2364509"/>
                <a:gd name="connsiteX82" fmla="*/ 1985964 w 1985964"/>
                <a:gd name="connsiteY82" fmla="*/ 651813 h 2364509"/>
                <a:gd name="connsiteX83" fmla="*/ 1985964 w 1985964"/>
                <a:gd name="connsiteY83" fmla="*/ 320606 h 2364509"/>
                <a:gd name="connsiteX84" fmla="*/ 1979095 w 1985964"/>
                <a:gd name="connsiteY84" fmla="*/ 264273 h 2364509"/>
                <a:gd name="connsiteX85" fmla="*/ 1962862 w 1985964"/>
                <a:gd name="connsiteY85" fmla="*/ 209616 h 2364509"/>
                <a:gd name="connsiteX86" fmla="*/ 1960902 w 1985964"/>
                <a:gd name="connsiteY86" fmla="*/ 205670 h 2364509"/>
                <a:gd name="connsiteX87" fmla="*/ 1959808 w 1985964"/>
                <a:gd name="connsiteY87" fmla="*/ 202145 h 2364509"/>
                <a:gd name="connsiteX88" fmla="*/ 1952102 w 1985964"/>
                <a:gd name="connsiteY88" fmla="*/ 187947 h 2364509"/>
                <a:gd name="connsiteX89" fmla="*/ 1937903 w 1985964"/>
                <a:gd name="connsiteY89" fmla="*/ 159353 h 2364509"/>
                <a:gd name="connsiteX90" fmla="*/ 1932732 w 1985964"/>
                <a:gd name="connsiteY90" fmla="*/ 152262 h 2364509"/>
                <a:gd name="connsiteX91" fmla="*/ 1929292 w 1985964"/>
                <a:gd name="connsiteY91" fmla="*/ 145924 h 2364509"/>
                <a:gd name="connsiteX92" fmla="*/ 1919138 w 1985964"/>
                <a:gd name="connsiteY92" fmla="*/ 133617 h 2364509"/>
                <a:gd name="connsiteX93" fmla="*/ 1905110 w 1985964"/>
                <a:gd name="connsiteY93" fmla="*/ 114377 h 2364509"/>
                <a:gd name="connsiteX94" fmla="*/ 1895612 w 1985964"/>
                <a:gd name="connsiteY94" fmla="*/ 105103 h 2364509"/>
                <a:gd name="connsiteX95" fmla="*/ 1888877 w 1985964"/>
                <a:gd name="connsiteY95" fmla="*/ 96941 h 2364509"/>
                <a:gd name="connsiteX96" fmla="*/ 1878393 w 1985964"/>
                <a:gd name="connsiteY96" fmla="*/ 88290 h 2364509"/>
                <a:gd name="connsiteX97" fmla="*/ 1865375 w 1985964"/>
                <a:gd name="connsiteY97" fmla="*/ 75579 h 2364509"/>
                <a:gd name="connsiteX98" fmla="*/ 1857537 w 1985964"/>
                <a:gd name="connsiteY98" fmla="*/ 71082 h 2364509"/>
                <a:gd name="connsiteX99" fmla="*/ 1839894 w 1985964"/>
                <a:gd name="connsiteY99" fmla="*/ 56526 h 2364509"/>
                <a:gd name="connsiteX100" fmla="*/ 1783673 w 1985964"/>
                <a:gd name="connsiteY100" fmla="*/ 26010 h 2364509"/>
                <a:gd name="connsiteX101" fmla="*/ 1773433 w 1985964"/>
                <a:gd name="connsiteY101" fmla="*/ 22831 h 2364509"/>
                <a:gd name="connsiteX102" fmla="*/ 1768644 w 1985964"/>
                <a:gd name="connsiteY102" fmla="*/ 20084 h 2364509"/>
                <a:gd name="connsiteX103" fmla="*/ 1737353 w 1985964"/>
                <a:gd name="connsiteY103" fmla="*/ 11631 h 2364509"/>
                <a:gd name="connsiteX104" fmla="*/ 1721545 w 1985964"/>
                <a:gd name="connsiteY104" fmla="*/ 6724 h 2364509"/>
                <a:gd name="connsiteX105" fmla="*/ 1717783 w 1985964"/>
                <a:gd name="connsiteY105" fmla="*/ 6345 h 2364509"/>
                <a:gd name="connsiteX106" fmla="*/ 1713431 w 1985964"/>
                <a:gd name="connsiteY106" fmla="*/ 5170 h 2364509"/>
                <a:gd name="connsiteX107" fmla="*/ 1654843 w 1985964"/>
                <a:gd name="connsiteY107"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38059 w 1985964"/>
                <a:gd name="connsiteY50" fmla="*/ 1715757 h 2364509"/>
                <a:gd name="connsiteX51" fmla="*/ 1834276 w 1985964"/>
                <a:gd name="connsiteY51" fmla="*/ 1725393 h 2364509"/>
                <a:gd name="connsiteX52" fmla="*/ 1842311 w 1985964"/>
                <a:gd name="connsiteY52" fmla="*/ 1984395 h 2364509"/>
                <a:gd name="connsiteX53" fmla="*/ 1838060 w 1985964"/>
                <a:gd name="connsiteY53" fmla="*/ 2026564 h 2364509"/>
                <a:gd name="connsiteX54" fmla="*/ 1838058 w 1985964"/>
                <a:gd name="connsiteY54" fmla="*/ 2026570 h 2364509"/>
                <a:gd name="connsiteX55" fmla="*/ 1818140 w 1985964"/>
                <a:gd name="connsiteY55" fmla="*/ 2077302 h 2364509"/>
                <a:gd name="connsiteX56" fmla="*/ 1792175 w 1985964"/>
                <a:gd name="connsiteY56" fmla="*/ 2115814 h 2364509"/>
                <a:gd name="connsiteX57" fmla="*/ 1773416 w 1985964"/>
                <a:gd name="connsiteY57" fmla="*/ 2137481 h 2364509"/>
                <a:gd name="connsiteX58" fmla="*/ 1731490 w 1985964"/>
                <a:gd name="connsiteY58" fmla="*/ 2165749 h 2364509"/>
                <a:gd name="connsiteX59" fmla="*/ 1709927 w 1985964"/>
                <a:gd name="connsiteY59" fmla="*/ 2178120 h 2364509"/>
                <a:gd name="connsiteX60" fmla="*/ 1633141 w 1985964"/>
                <a:gd name="connsiteY60" fmla="*/ 2193622 h 2364509"/>
                <a:gd name="connsiteX61" fmla="*/ 1633070 w 1985964"/>
                <a:gd name="connsiteY61" fmla="*/ 2193635 h 2364509"/>
                <a:gd name="connsiteX62" fmla="*/ 352749 w 1985964"/>
                <a:gd name="connsiteY62" fmla="*/ 2193635 h 2364509"/>
                <a:gd name="connsiteX63" fmla="*/ 143507 w 1985964"/>
                <a:gd name="connsiteY63" fmla="*/ 1984393 h 2364509"/>
                <a:gd name="connsiteX64" fmla="*/ 143507 w 1985964"/>
                <a:gd name="connsiteY64" fmla="*/ 380114 h 2364509"/>
                <a:gd name="connsiteX65" fmla="*/ 147758 w 1985964"/>
                <a:gd name="connsiteY65" fmla="*/ 337945 h 2364509"/>
                <a:gd name="connsiteX66" fmla="*/ 159950 w 1985964"/>
                <a:gd name="connsiteY66" fmla="*/ 298669 h 2364509"/>
                <a:gd name="connsiteX67" fmla="*/ 204792 w 1985964"/>
                <a:gd name="connsiteY67" fmla="*/ 232160 h 2364509"/>
                <a:gd name="connsiteX68" fmla="*/ 352748 w 1985964"/>
                <a:gd name="connsiteY68" fmla="*/ 170874 h 2364509"/>
                <a:gd name="connsiteX69" fmla="*/ 1633069 w 1985964"/>
                <a:gd name="connsiteY69" fmla="*/ 170874 h 2364509"/>
                <a:gd name="connsiteX70" fmla="*/ 1842311 w 1985964"/>
                <a:gd name="connsiteY70" fmla="*/ 380116 h 2364509"/>
                <a:gd name="connsiteX71" fmla="*/ 1842311 w 1985964"/>
                <a:gd name="connsiteY71" fmla="*/ 390533 h 2364509"/>
                <a:gd name="connsiteX72" fmla="*/ 1842312 w 1985964"/>
                <a:gd name="connsiteY72" fmla="*/ 390533 h 2364509"/>
                <a:gd name="connsiteX73" fmla="*/ 1842312 w 1985964"/>
                <a:gd name="connsiteY73" fmla="*/ 657949 h 2364509"/>
                <a:gd name="connsiteX74" fmla="*/ 1844327 w 1985964"/>
                <a:gd name="connsiteY74" fmla="*/ 657949 h 2364509"/>
                <a:gd name="connsiteX75" fmla="*/ 1848702 w 1985964"/>
                <a:gd name="connsiteY75" fmla="*/ 679620 h 2364509"/>
                <a:gd name="connsiteX76" fmla="*/ 1914526 w 1985964"/>
                <a:gd name="connsiteY76" fmla="*/ 723251 h 2364509"/>
                <a:gd name="connsiteX77" fmla="*/ 1980350 w 1985964"/>
                <a:gd name="connsiteY77" fmla="*/ 679620 h 2364509"/>
                <a:gd name="connsiteX78" fmla="*/ 1984725 w 1985964"/>
                <a:gd name="connsiteY78" fmla="*/ 657949 h 2364509"/>
                <a:gd name="connsiteX79" fmla="*/ 1985819 w 1985964"/>
                <a:gd name="connsiteY79" fmla="*/ 657949 h 2364509"/>
                <a:gd name="connsiteX80" fmla="*/ 1985819 w 1985964"/>
                <a:gd name="connsiteY80" fmla="*/ 652531 h 2364509"/>
                <a:gd name="connsiteX81" fmla="*/ 1985964 w 1985964"/>
                <a:gd name="connsiteY81" fmla="*/ 651813 h 2364509"/>
                <a:gd name="connsiteX82" fmla="*/ 1985964 w 1985964"/>
                <a:gd name="connsiteY82" fmla="*/ 320606 h 2364509"/>
                <a:gd name="connsiteX83" fmla="*/ 1979095 w 1985964"/>
                <a:gd name="connsiteY83" fmla="*/ 264273 h 2364509"/>
                <a:gd name="connsiteX84" fmla="*/ 1962862 w 1985964"/>
                <a:gd name="connsiteY84" fmla="*/ 209616 h 2364509"/>
                <a:gd name="connsiteX85" fmla="*/ 1960902 w 1985964"/>
                <a:gd name="connsiteY85" fmla="*/ 205670 h 2364509"/>
                <a:gd name="connsiteX86" fmla="*/ 1959808 w 1985964"/>
                <a:gd name="connsiteY86" fmla="*/ 202145 h 2364509"/>
                <a:gd name="connsiteX87" fmla="*/ 1952102 w 1985964"/>
                <a:gd name="connsiteY87" fmla="*/ 187947 h 2364509"/>
                <a:gd name="connsiteX88" fmla="*/ 1937903 w 1985964"/>
                <a:gd name="connsiteY88" fmla="*/ 159353 h 2364509"/>
                <a:gd name="connsiteX89" fmla="*/ 1932732 w 1985964"/>
                <a:gd name="connsiteY89" fmla="*/ 152262 h 2364509"/>
                <a:gd name="connsiteX90" fmla="*/ 1929292 w 1985964"/>
                <a:gd name="connsiteY90" fmla="*/ 145924 h 2364509"/>
                <a:gd name="connsiteX91" fmla="*/ 1919138 w 1985964"/>
                <a:gd name="connsiteY91" fmla="*/ 133617 h 2364509"/>
                <a:gd name="connsiteX92" fmla="*/ 1905110 w 1985964"/>
                <a:gd name="connsiteY92" fmla="*/ 114377 h 2364509"/>
                <a:gd name="connsiteX93" fmla="*/ 1895612 w 1985964"/>
                <a:gd name="connsiteY93" fmla="*/ 105103 h 2364509"/>
                <a:gd name="connsiteX94" fmla="*/ 1888877 w 1985964"/>
                <a:gd name="connsiteY94" fmla="*/ 96941 h 2364509"/>
                <a:gd name="connsiteX95" fmla="*/ 1878393 w 1985964"/>
                <a:gd name="connsiteY95" fmla="*/ 88290 h 2364509"/>
                <a:gd name="connsiteX96" fmla="*/ 1865375 w 1985964"/>
                <a:gd name="connsiteY96" fmla="*/ 75579 h 2364509"/>
                <a:gd name="connsiteX97" fmla="*/ 1857537 w 1985964"/>
                <a:gd name="connsiteY97" fmla="*/ 71082 h 2364509"/>
                <a:gd name="connsiteX98" fmla="*/ 1839894 w 1985964"/>
                <a:gd name="connsiteY98" fmla="*/ 56526 h 2364509"/>
                <a:gd name="connsiteX99" fmla="*/ 1783673 w 1985964"/>
                <a:gd name="connsiteY99" fmla="*/ 26010 h 2364509"/>
                <a:gd name="connsiteX100" fmla="*/ 1773433 w 1985964"/>
                <a:gd name="connsiteY100" fmla="*/ 22831 h 2364509"/>
                <a:gd name="connsiteX101" fmla="*/ 1768644 w 1985964"/>
                <a:gd name="connsiteY101" fmla="*/ 20084 h 2364509"/>
                <a:gd name="connsiteX102" fmla="*/ 1737353 w 1985964"/>
                <a:gd name="connsiteY102" fmla="*/ 11631 h 2364509"/>
                <a:gd name="connsiteX103" fmla="*/ 1721545 w 1985964"/>
                <a:gd name="connsiteY103" fmla="*/ 6724 h 2364509"/>
                <a:gd name="connsiteX104" fmla="*/ 1717783 w 1985964"/>
                <a:gd name="connsiteY104" fmla="*/ 6345 h 2364509"/>
                <a:gd name="connsiteX105" fmla="*/ 1713431 w 1985964"/>
                <a:gd name="connsiteY105" fmla="*/ 5170 h 2364509"/>
                <a:gd name="connsiteX106" fmla="*/ 1654843 w 1985964"/>
                <a:gd name="connsiteY106"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38059 w 1985964"/>
                <a:gd name="connsiteY50" fmla="*/ 1715757 h 2364509"/>
                <a:gd name="connsiteX51" fmla="*/ 1842311 w 1985964"/>
                <a:gd name="connsiteY51" fmla="*/ 1984395 h 2364509"/>
                <a:gd name="connsiteX52" fmla="*/ 1838060 w 1985964"/>
                <a:gd name="connsiteY52" fmla="*/ 2026564 h 2364509"/>
                <a:gd name="connsiteX53" fmla="*/ 1838058 w 1985964"/>
                <a:gd name="connsiteY53" fmla="*/ 2026570 h 2364509"/>
                <a:gd name="connsiteX54" fmla="*/ 1818140 w 1985964"/>
                <a:gd name="connsiteY54" fmla="*/ 2077302 h 2364509"/>
                <a:gd name="connsiteX55" fmla="*/ 1792175 w 1985964"/>
                <a:gd name="connsiteY55" fmla="*/ 2115814 h 2364509"/>
                <a:gd name="connsiteX56" fmla="*/ 1773416 w 1985964"/>
                <a:gd name="connsiteY56" fmla="*/ 2137481 h 2364509"/>
                <a:gd name="connsiteX57" fmla="*/ 1731490 w 1985964"/>
                <a:gd name="connsiteY57" fmla="*/ 2165749 h 2364509"/>
                <a:gd name="connsiteX58" fmla="*/ 1709927 w 1985964"/>
                <a:gd name="connsiteY58" fmla="*/ 2178120 h 2364509"/>
                <a:gd name="connsiteX59" fmla="*/ 1633141 w 1985964"/>
                <a:gd name="connsiteY59" fmla="*/ 2193622 h 2364509"/>
                <a:gd name="connsiteX60" fmla="*/ 1633070 w 1985964"/>
                <a:gd name="connsiteY60" fmla="*/ 2193635 h 2364509"/>
                <a:gd name="connsiteX61" fmla="*/ 352749 w 1985964"/>
                <a:gd name="connsiteY61" fmla="*/ 2193635 h 2364509"/>
                <a:gd name="connsiteX62" fmla="*/ 143507 w 1985964"/>
                <a:gd name="connsiteY62" fmla="*/ 1984393 h 2364509"/>
                <a:gd name="connsiteX63" fmla="*/ 143507 w 1985964"/>
                <a:gd name="connsiteY63" fmla="*/ 380114 h 2364509"/>
                <a:gd name="connsiteX64" fmla="*/ 147758 w 1985964"/>
                <a:gd name="connsiteY64" fmla="*/ 337945 h 2364509"/>
                <a:gd name="connsiteX65" fmla="*/ 159950 w 1985964"/>
                <a:gd name="connsiteY65" fmla="*/ 298669 h 2364509"/>
                <a:gd name="connsiteX66" fmla="*/ 204792 w 1985964"/>
                <a:gd name="connsiteY66" fmla="*/ 232160 h 2364509"/>
                <a:gd name="connsiteX67" fmla="*/ 352748 w 1985964"/>
                <a:gd name="connsiteY67" fmla="*/ 170874 h 2364509"/>
                <a:gd name="connsiteX68" fmla="*/ 1633069 w 1985964"/>
                <a:gd name="connsiteY68" fmla="*/ 170874 h 2364509"/>
                <a:gd name="connsiteX69" fmla="*/ 1842311 w 1985964"/>
                <a:gd name="connsiteY69" fmla="*/ 380116 h 2364509"/>
                <a:gd name="connsiteX70" fmla="*/ 1842311 w 1985964"/>
                <a:gd name="connsiteY70" fmla="*/ 390533 h 2364509"/>
                <a:gd name="connsiteX71" fmla="*/ 1842312 w 1985964"/>
                <a:gd name="connsiteY71" fmla="*/ 390533 h 2364509"/>
                <a:gd name="connsiteX72" fmla="*/ 1842312 w 1985964"/>
                <a:gd name="connsiteY72" fmla="*/ 657949 h 2364509"/>
                <a:gd name="connsiteX73" fmla="*/ 1844327 w 1985964"/>
                <a:gd name="connsiteY73" fmla="*/ 657949 h 2364509"/>
                <a:gd name="connsiteX74" fmla="*/ 1848702 w 1985964"/>
                <a:gd name="connsiteY74" fmla="*/ 679620 h 2364509"/>
                <a:gd name="connsiteX75" fmla="*/ 1914526 w 1985964"/>
                <a:gd name="connsiteY75" fmla="*/ 723251 h 2364509"/>
                <a:gd name="connsiteX76" fmla="*/ 1980350 w 1985964"/>
                <a:gd name="connsiteY76" fmla="*/ 679620 h 2364509"/>
                <a:gd name="connsiteX77" fmla="*/ 1984725 w 1985964"/>
                <a:gd name="connsiteY77" fmla="*/ 657949 h 2364509"/>
                <a:gd name="connsiteX78" fmla="*/ 1985819 w 1985964"/>
                <a:gd name="connsiteY78" fmla="*/ 657949 h 2364509"/>
                <a:gd name="connsiteX79" fmla="*/ 1985819 w 1985964"/>
                <a:gd name="connsiteY79" fmla="*/ 652531 h 2364509"/>
                <a:gd name="connsiteX80" fmla="*/ 1985964 w 1985964"/>
                <a:gd name="connsiteY80" fmla="*/ 651813 h 2364509"/>
                <a:gd name="connsiteX81" fmla="*/ 1985964 w 1985964"/>
                <a:gd name="connsiteY81" fmla="*/ 320606 h 2364509"/>
                <a:gd name="connsiteX82" fmla="*/ 1979095 w 1985964"/>
                <a:gd name="connsiteY82" fmla="*/ 264273 h 2364509"/>
                <a:gd name="connsiteX83" fmla="*/ 1962862 w 1985964"/>
                <a:gd name="connsiteY83" fmla="*/ 209616 h 2364509"/>
                <a:gd name="connsiteX84" fmla="*/ 1960902 w 1985964"/>
                <a:gd name="connsiteY84" fmla="*/ 205670 h 2364509"/>
                <a:gd name="connsiteX85" fmla="*/ 1959808 w 1985964"/>
                <a:gd name="connsiteY85" fmla="*/ 202145 h 2364509"/>
                <a:gd name="connsiteX86" fmla="*/ 1952102 w 1985964"/>
                <a:gd name="connsiteY86" fmla="*/ 187947 h 2364509"/>
                <a:gd name="connsiteX87" fmla="*/ 1937903 w 1985964"/>
                <a:gd name="connsiteY87" fmla="*/ 159353 h 2364509"/>
                <a:gd name="connsiteX88" fmla="*/ 1932732 w 1985964"/>
                <a:gd name="connsiteY88" fmla="*/ 152262 h 2364509"/>
                <a:gd name="connsiteX89" fmla="*/ 1929292 w 1985964"/>
                <a:gd name="connsiteY89" fmla="*/ 145924 h 2364509"/>
                <a:gd name="connsiteX90" fmla="*/ 1919138 w 1985964"/>
                <a:gd name="connsiteY90" fmla="*/ 133617 h 2364509"/>
                <a:gd name="connsiteX91" fmla="*/ 1905110 w 1985964"/>
                <a:gd name="connsiteY91" fmla="*/ 114377 h 2364509"/>
                <a:gd name="connsiteX92" fmla="*/ 1895612 w 1985964"/>
                <a:gd name="connsiteY92" fmla="*/ 105103 h 2364509"/>
                <a:gd name="connsiteX93" fmla="*/ 1888877 w 1985964"/>
                <a:gd name="connsiteY93" fmla="*/ 96941 h 2364509"/>
                <a:gd name="connsiteX94" fmla="*/ 1878393 w 1985964"/>
                <a:gd name="connsiteY94" fmla="*/ 88290 h 2364509"/>
                <a:gd name="connsiteX95" fmla="*/ 1865375 w 1985964"/>
                <a:gd name="connsiteY95" fmla="*/ 75579 h 2364509"/>
                <a:gd name="connsiteX96" fmla="*/ 1857537 w 1985964"/>
                <a:gd name="connsiteY96" fmla="*/ 71082 h 2364509"/>
                <a:gd name="connsiteX97" fmla="*/ 1839894 w 1985964"/>
                <a:gd name="connsiteY97" fmla="*/ 56526 h 2364509"/>
                <a:gd name="connsiteX98" fmla="*/ 1783673 w 1985964"/>
                <a:gd name="connsiteY98" fmla="*/ 26010 h 2364509"/>
                <a:gd name="connsiteX99" fmla="*/ 1773433 w 1985964"/>
                <a:gd name="connsiteY99" fmla="*/ 22831 h 2364509"/>
                <a:gd name="connsiteX100" fmla="*/ 1768644 w 1985964"/>
                <a:gd name="connsiteY100" fmla="*/ 20084 h 2364509"/>
                <a:gd name="connsiteX101" fmla="*/ 1737353 w 1985964"/>
                <a:gd name="connsiteY101" fmla="*/ 11631 h 2364509"/>
                <a:gd name="connsiteX102" fmla="*/ 1721545 w 1985964"/>
                <a:gd name="connsiteY102" fmla="*/ 6724 h 2364509"/>
                <a:gd name="connsiteX103" fmla="*/ 1717783 w 1985964"/>
                <a:gd name="connsiteY103" fmla="*/ 6345 h 2364509"/>
                <a:gd name="connsiteX104" fmla="*/ 1713431 w 1985964"/>
                <a:gd name="connsiteY104" fmla="*/ 5170 h 2364509"/>
                <a:gd name="connsiteX105" fmla="*/ 1654843 w 1985964"/>
                <a:gd name="connsiteY105"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38061 w 1985964"/>
                <a:gd name="connsiteY49" fmla="*/ 1715751 h 2364509"/>
                <a:gd name="connsiteX50" fmla="*/ 1842311 w 1985964"/>
                <a:gd name="connsiteY50" fmla="*/ 1984395 h 2364509"/>
                <a:gd name="connsiteX51" fmla="*/ 1838060 w 1985964"/>
                <a:gd name="connsiteY51" fmla="*/ 2026564 h 2364509"/>
                <a:gd name="connsiteX52" fmla="*/ 1838058 w 1985964"/>
                <a:gd name="connsiteY52" fmla="*/ 2026570 h 2364509"/>
                <a:gd name="connsiteX53" fmla="*/ 1818140 w 1985964"/>
                <a:gd name="connsiteY53" fmla="*/ 2077302 h 2364509"/>
                <a:gd name="connsiteX54" fmla="*/ 1792175 w 1985964"/>
                <a:gd name="connsiteY54" fmla="*/ 2115814 h 2364509"/>
                <a:gd name="connsiteX55" fmla="*/ 1773416 w 1985964"/>
                <a:gd name="connsiteY55" fmla="*/ 2137481 h 2364509"/>
                <a:gd name="connsiteX56" fmla="*/ 1731490 w 1985964"/>
                <a:gd name="connsiteY56" fmla="*/ 2165749 h 2364509"/>
                <a:gd name="connsiteX57" fmla="*/ 1709927 w 1985964"/>
                <a:gd name="connsiteY57" fmla="*/ 2178120 h 2364509"/>
                <a:gd name="connsiteX58" fmla="*/ 1633141 w 1985964"/>
                <a:gd name="connsiteY58" fmla="*/ 2193622 h 2364509"/>
                <a:gd name="connsiteX59" fmla="*/ 1633070 w 1985964"/>
                <a:gd name="connsiteY59" fmla="*/ 2193635 h 2364509"/>
                <a:gd name="connsiteX60" fmla="*/ 352749 w 1985964"/>
                <a:gd name="connsiteY60" fmla="*/ 2193635 h 2364509"/>
                <a:gd name="connsiteX61" fmla="*/ 143507 w 1985964"/>
                <a:gd name="connsiteY61" fmla="*/ 1984393 h 2364509"/>
                <a:gd name="connsiteX62" fmla="*/ 143507 w 1985964"/>
                <a:gd name="connsiteY62" fmla="*/ 380114 h 2364509"/>
                <a:gd name="connsiteX63" fmla="*/ 147758 w 1985964"/>
                <a:gd name="connsiteY63" fmla="*/ 337945 h 2364509"/>
                <a:gd name="connsiteX64" fmla="*/ 159950 w 1985964"/>
                <a:gd name="connsiteY64" fmla="*/ 298669 h 2364509"/>
                <a:gd name="connsiteX65" fmla="*/ 204792 w 1985964"/>
                <a:gd name="connsiteY65" fmla="*/ 232160 h 2364509"/>
                <a:gd name="connsiteX66" fmla="*/ 352748 w 1985964"/>
                <a:gd name="connsiteY66" fmla="*/ 170874 h 2364509"/>
                <a:gd name="connsiteX67" fmla="*/ 1633069 w 1985964"/>
                <a:gd name="connsiteY67" fmla="*/ 170874 h 2364509"/>
                <a:gd name="connsiteX68" fmla="*/ 1842311 w 1985964"/>
                <a:gd name="connsiteY68" fmla="*/ 380116 h 2364509"/>
                <a:gd name="connsiteX69" fmla="*/ 1842311 w 1985964"/>
                <a:gd name="connsiteY69" fmla="*/ 390533 h 2364509"/>
                <a:gd name="connsiteX70" fmla="*/ 1842312 w 1985964"/>
                <a:gd name="connsiteY70" fmla="*/ 390533 h 2364509"/>
                <a:gd name="connsiteX71" fmla="*/ 1842312 w 1985964"/>
                <a:gd name="connsiteY71" fmla="*/ 657949 h 2364509"/>
                <a:gd name="connsiteX72" fmla="*/ 1844327 w 1985964"/>
                <a:gd name="connsiteY72" fmla="*/ 657949 h 2364509"/>
                <a:gd name="connsiteX73" fmla="*/ 1848702 w 1985964"/>
                <a:gd name="connsiteY73" fmla="*/ 679620 h 2364509"/>
                <a:gd name="connsiteX74" fmla="*/ 1914526 w 1985964"/>
                <a:gd name="connsiteY74" fmla="*/ 723251 h 2364509"/>
                <a:gd name="connsiteX75" fmla="*/ 1980350 w 1985964"/>
                <a:gd name="connsiteY75" fmla="*/ 679620 h 2364509"/>
                <a:gd name="connsiteX76" fmla="*/ 1984725 w 1985964"/>
                <a:gd name="connsiteY76" fmla="*/ 657949 h 2364509"/>
                <a:gd name="connsiteX77" fmla="*/ 1985819 w 1985964"/>
                <a:gd name="connsiteY77" fmla="*/ 657949 h 2364509"/>
                <a:gd name="connsiteX78" fmla="*/ 1985819 w 1985964"/>
                <a:gd name="connsiteY78" fmla="*/ 652531 h 2364509"/>
                <a:gd name="connsiteX79" fmla="*/ 1985964 w 1985964"/>
                <a:gd name="connsiteY79" fmla="*/ 651813 h 2364509"/>
                <a:gd name="connsiteX80" fmla="*/ 1985964 w 1985964"/>
                <a:gd name="connsiteY80" fmla="*/ 320606 h 2364509"/>
                <a:gd name="connsiteX81" fmla="*/ 1979095 w 1985964"/>
                <a:gd name="connsiteY81" fmla="*/ 264273 h 2364509"/>
                <a:gd name="connsiteX82" fmla="*/ 1962862 w 1985964"/>
                <a:gd name="connsiteY82" fmla="*/ 209616 h 2364509"/>
                <a:gd name="connsiteX83" fmla="*/ 1960902 w 1985964"/>
                <a:gd name="connsiteY83" fmla="*/ 205670 h 2364509"/>
                <a:gd name="connsiteX84" fmla="*/ 1959808 w 1985964"/>
                <a:gd name="connsiteY84" fmla="*/ 202145 h 2364509"/>
                <a:gd name="connsiteX85" fmla="*/ 1952102 w 1985964"/>
                <a:gd name="connsiteY85" fmla="*/ 187947 h 2364509"/>
                <a:gd name="connsiteX86" fmla="*/ 1937903 w 1985964"/>
                <a:gd name="connsiteY86" fmla="*/ 159353 h 2364509"/>
                <a:gd name="connsiteX87" fmla="*/ 1932732 w 1985964"/>
                <a:gd name="connsiteY87" fmla="*/ 152262 h 2364509"/>
                <a:gd name="connsiteX88" fmla="*/ 1929292 w 1985964"/>
                <a:gd name="connsiteY88" fmla="*/ 145924 h 2364509"/>
                <a:gd name="connsiteX89" fmla="*/ 1919138 w 1985964"/>
                <a:gd name="connsiteY89" fmla="*/ 133617 h 2364509"/>
                <a:gd name="connsiteX90" fmla="*/ 1905110 w 1985964"/>
                <a:gd name="connsiteY90" fmla="*/ 114377 h 2364509"/>
                <a:gd name="connsiteX91" fmla="*/ 1895612 w 1985964"/>
                <a:gd name="connsiteY91" fmla="*/ 105103 h 2364509"/>
                <a:gd name="connsiteX92" fmla="*/ 1888877 w 1985964"/>
                <a:gd name="connsiteY92" fmla="*/ 96941 h 2364509"/>
                <a:gd name="connsiteX93" fmla="*/ 1878393 w 1985964"/>
                <a:gd name="connsiteY93" fmla="*/ 88290 h 2364509"/>
                <a:gd name="connsiteX94" fmla="*/ 1865375 w 1985964"/>
                <a:gd name="connsiteY94" fmla="*/ 75579 h 2364509"/>
                <a:gd name="connsiteX95" fmla="*/ 1857537 w 1985964"/>
                <a:gd name="connsiteY95" fmla="*/ 71082 h 2364509"/>
                <a:gd name="connsiteX96" fmla="*/ 1839894 w 1985964"/>
                <a:gd name="connsiteY96" fmla="*/ 56526 h 2364509"/>
                <a:gd name="connsiteX97" fmla="*/ 1783673 w 1985964"/>
                <a:gd name="connsiteY97" fmla="*/ 26010 h 2364509"/>
                <a:gd name="connsiteX98" fmla="*/ 1773433 w 1985964"/>
                <a:gd name="connsiteY98" fmla="*/ 22831 h 2364509"/>
                <a:gd name="connsiteX99" fmla="*/ 1768644 w 1985964"/>
                <a:gd name="connsiteY99" fmla="*/ 20084 h 2364509"/>
                <a:gd name="connsiteX100" fmla="*/ 1737353 w 1985964"/>
                <a:gd name="connsiteY100" fmla="*/ 11631 h 2364509"/>
                <a:gd name="connsiteX101" fmla="*/ 1721545 w 1985964"/>
                <a:gd name="connsiteY101" fmla="*/ 6724 h 2364509"/>
                <a:gd name="connsiteX102" fmla="*/ 1717783 w 1985964"/>
                <a:gd name="connsiteY102" fmla="*/ 6345 h 2364509"/>
                <a:gd name="connsiteX103" fmla="*/ 1713431 w 1985964"/>
                <a:gd name="connsiteY103" fmla="*/ 5170 h 2364509"/>
                <a:gd name="connsiteX104" fmla="*/ 1654843 w 1985964"/>
                <a:gd name="connsiteY104"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2 w 1985964"/>
                <a:gd name="connsiteY48" fmla="*/ 1673582 h 2364509"/>
                <a:gd name="connsiteX49" fmla="*/ 1842311 w 1985964"/>
                <a:gd name="connsiteY49" fmla="*/ 1984395 h 2364509"/>
                <a:gd name="connsiteX50" fmla="*/ 1838060 w 1985964"/>
                <a:gd name="connsiteY50" fmla="*/ 2026564 h 2364509"/>
                <a:gd name="connsiteX51" fmla="*/ 1838058 w 1985964"/>
                <a:gd name="connsiteY51" fmla="*/ 2026570 h 2364509"/>
                <a:gd name="connsiteX52" fmla="*/ 1818140 w 1985964"/>
                <a:gd name="connsiteY52" fmla="*/ 2077302 h 2364509"/>
                <a:gd name="connsiteX53" fmla="*/ 1792175 w 1985964"/>
                <a:gd name="connsiteY53" fmla="*/ 2115814 h 2364509"/>
                <a:gd name="connsiteX54" fmla="*/ 1773416 w 1985964"/>
                <a:gd name="connsiteY54" fmla="*/ 2137481 h 2364509"/>
                <a:gd name="connsiteX55" fmla="*/ 1731490 w 1985964"/>
                <a:gd name="connsiteY55" fmla="*/ 2165749 h 2364509"/>
                <a:gd name="connsiteX56" fmla="*/ 1709927 w 1985964"/>
                <a:gd name="connsiteY56" fmla="*/ 2178120 h 2364509"/>
                <a:gd name="connsiteX57" fmla="*/ 1633141 w 1985964"/>
                <a:gd name="connsiteY57" fmla="*/ 2193622 h 2364509"/>
                <a:gd name="connsiteX58" fmla="*/ 1633070 w 1985964"/>
                <a:gd name="connsiteY58" fmla="*/ 2193635 h 2364509"/>
                <a:gd name="connsiteX59" fmla="*/ 352749 w 1985964"/>
                <a:gd name="connsiteY59" fmla="*/ 2193635 h 2364509"/>
                <a:gd name="connsiteX60" fmla="*/ 143507 w 1985964"/>
                <a:gd name="connsiteY60" fmla="*/ 1984393 h 2364509"/>
                <a:gd name="connsiteX61" fmla="*/ 143507 w 1985964"/>
                <a:gd name="connsiteY61" fmla="*/ 380114 h 2364509"/>
                <a:gd name="connsiteX62" fmla="*/ 147758 w 1985964"/>
                <a:gd name="connsiteY62" fmla="*/ 337945 h 2364509"/>
                <a:gd name="connsiteX63" fmla="*/ 159950 w 1985964"/>
                <a:gd name="connsiteY63" fmla="*/ 298669 h 2364509"/>
                <a:gd name="connsiteX64" fmla="*/ 204792 w 1985964"/>
                <a:gd name="connsiteY64" fmla="*/ 232160 h 2364509"/>
                <a:gd name="connsiteX65" fmla="*/ 352748 w 1985964"/>
                <a:gd name="connsiteY65" fmla="*/ 170874 h 2364509"/>
                <a:gd name="connsiteX66" fmla="*/ 1633069 w 1985964"/>
                <a:gd name="connsiteY66" fmla="*/ 170874 h 2364509"/>
                <a:gd name="connsiteX67" fmla="*/ 1842311 w 1985964"/>
                <a:gd name="connsiteY67" fmla="*/ 380116 h 2364509"/>
                <a:gd name="connsiteX68" fmla="*/ 1842311 w 1985964"/>
                <a:gd name="connsiteY68" fmla="*/ 390533 h 2364509"/>
                <a:gd name="connsiteX69" fmla="*/ 1842312 w 1985964"/>
                <a:gd name="connsiteY69" fmla="*/ 390533 h 2364509"/>
                <a:gd name="connsiteX70" fmla="*/ 1842312 w 1985964"/>
                <a:gd name="connsiteY70" fmla="*/ 657949 h 2364509"/>
                <a:gd name="connsiteX71" fmla="*/ 1844327 w 1985964"/>
                <a:gd name="connsiteY71" fmla="*/ 657949 h 2364509"/>
                <a:gd name="connsiteX72" fmla="*/ 1848702 w 1985964"/>
                <a:gd name="connsiteY72" fmla="*/ 679620 h 2364509"/>
                <a:gd name="connsiteX73" fmla="*/ 1914526 w 1985964"/>
                <a:gd name="connsiteY73" fmla="*/ 723251 h 2364509"/>
                <a:gd name="connsiteX74" fmla="*/ 1980350 w 1985964"/>
                <a:gd name="connsiteY74" fmla="*/ 679620 h 2364509"/>
                <a:gd name="connsiteX75" fmla="*/ 1984725 w 1985964"/>
                <a:gd name="connsiteY75" fmla="*/ 657949 h 2364509"/>
                <a:gd name="connsiteX76" fmla="*/ 1985819 w 1985964"/>
                <a:gd name="connsiteY76" fmla="*/ 657949 h 2364509"/>
                <a:gd name="connsiteX77" fmla="*/ 1985819 w 1985964"/>
                <a:gd name="connsiteY77" fmla="*/ 652531 h 2364509"/>
                <a:gd name="connsiteX78" fmla="*/ 1985964 w 1985964"/>
                <a:gd name="connsiteY78" fmla="*/ 651813 h 2364509"/>
                <a:gd name="connsiteX79" fmla="*/ 1985964 w 1985964"/>
                <a:gd name="connsiteY79" fmla="*/ 320606 h 2364509"/>
                <a:gd name="connsiteX80" fmla="*/ 1979095 w 1985964"/>
                <a:gd name="connsiteY80" fmla="*/ 264273 h 2364509"/>
                <a:gd name="connsiteX81" fmla="*/ 1962862 w 1985964"/>
                <a:gd name="connsiteY81" fmla="*/ 209616 h 2364509"/>
                <a:gd name="connsiteX82" fmla="*/ 1960902 w 1985964"/>
                <a:gd name="connsiteY82" fmla="*/ 205670 h 2364509"/>
                <a:gd name="connsiteX83" fmla="*/ 1959808 w 1985964"/>
                <a:gd name="connsiteY83" fmla="*/ 202145 h 2364509"/>
                <a:gd name="connsiteX84" fmla="*/ 1952102 w 1985964"/>
                <a:gd name="connsiteY84" fmla="*/ 187947 h 2364509"/>
                <a:gd name="connsiteX85" fmla="*/ 1937903 w 1985964"/>
                <a:gd name="connsiteY85" fmla="*/ 159353 h 2364509"/>
                <a:gd name="connsiteX86" fmla="*/ 1932732 w 1985964"/>
                <a:gd name="connsiteY86" fmla="*/ 152262 h 2364509"/>
                <a:gd name="connsiteX87" fmla="*/ 1929292 w 1985964"/>
                <a:gd name="connsiteY87" fmla="*/ 145924 h 2364509"/>
                <a:gd name="connsiteX88" fmla="*/ 1919138 w 1985964"/>
                <a:gd name="connsiteY88" fmla="*/ 133617 h 2364509"/>
                <a:gd name="connsiteX89" fmla="*/ 1905110 w 1985964"/>
                <a:gd name="connsiteY89" fmla="*/ 114377 h 2364509"/>
                <a:gd name="connsiteX90" fmla="*/ 1895612 w 1985964"/>
                <a:gd name="connsiteY90" fmla="*/ 105103 h 2364509"/>
                <a:gd name="connsiteX91" fmla="*/ 1888877 w 1985964"/>
                <a:gd name="connsiteY91" fmla="*/ 96941 h 2364509"/>
                <a:gd name="connsiteX92" fmla="*/ 1878393 w 1985964"/>
                <a:gd name="connsiteY92" fmla="*/ 88290 h 2364509"/>
                <a:gd name="connsiteX93" fmla="*/ 1865375 w 1985964"/>
                <a:gd name="connsiteY93" fmla="*/ 75579 h 2364509"/>
                <a:gd name="connsiteX94" fmla="*/ 1857537 w 1985964"/>
                <a:gd name="connsiteY94" fmla="*/ 71082 h 2364509"/>
                <a:gd name="connsiteX95" fmla="*/ 1839894 w 1985964"/>
                <a:gd name="connsiteY95" fmla="*/ 56526 h 2364509"/>
                <a:gd name="connsiteX96" fmla="*/ 1783673 w 1985964"/>
                <a:gd name="connsiteY96" fmla="*/ 26010 h 2364509"/>
                <a:gd name="connsiteX97" fmla="*/ 1773433 w 1985964"/>
                <a:gd name="connsiteY97" fmla="*/ 22831 h 2364509"/>
                <a:gd name="connsiteX98" fmla="*/ 1768644 w 1985964"/>
                <a:gd name="connsiteY98" fmla="*/ 20084 h 2364509"/>
                <a:gd name="connsiteX99" fmla="*/ 1737353 w 1985964"/>
                <a:gd name="connsiteY99" fmla="*/ 11631 h 2364509"/>
                <a:gd name="connsiteX100" fmla="*/ 1721545 w 1985964"/>
                <a:gd name="connsiteY100" fmla="*/ 6724 h 2364509"/>
                <a:gd name="connsiteX101" fmla="*/ 1717783 w 1985964"/>
                <a:gd name="connsiteY101" fmla="*/ 6345 h 2364509"/>
                <a:gd name="connsiteX102" fmla="*/ 1713431 w 1985964"/>
                <a:gd name="connsiteY102" fmla="*/ 5170 h 2364509"/>
                <a:gd name="connsiteX103" fmla="*/ 1654843 w 1985964"/>
                <a:gd name="connsiteY103" fmla="*/ 0 h 2364509"/>
                <a:gd name="connsiteX0" fmla="*/ 1654843 w 1985964"/>
                <a:gd name="connsiteY0" fmla="*/ 0 h 2364509"/>
                <a:gd name="connsiteX1" fmla="*/ 1654842 w 1985964"/>
                <a:gd name="connsiteY1" fmla="*/ 0 h 2364509"/>
                <a:gd name="connsiteX2" fmla="*/ 330977 w 1985964"/>
                <a:gd name="connsiteY2" fmla="*/ 0 h 2364509"/>
                <a:gd name="connsiteX3" fmla="*/ 330976 w 1985964"/>
                <a:gd name="connsiteY3" fmla="*/ 0 h 2364509"/>
                <a:gd name="connsiteX4" fmla="*/ 0 w 1985964"/>
                <a:gd name="connsiteY4" fmla="*/ 330976 h 2364509"/>
                <a:gd name="connsiteX5" fmla="*/ 0 w 1985964"/>
                <a:gd name="connsiteY5" fmla="*/ 2033533 h 2364509"/>
                <a:gd name="connsiteX6" fmla="*/ 330976 w 1985964"/>
                <a:gd name="connsiteY6" fmla="*/ 2364509 h 2364509"/>
                <a:gd name="connsiteX7" fmla="*/ 330977 w 1985964"/>
                <a:gd name="connsiteY7" fmla="*/ 2364509 h 2364509"/>
                <a:gd name="connsiteX8" fmla="*/ 1654842 w 1985964"/>
                <a:gd name="connsiteY8" fmla="*/ 2364509 h 2364509"/>
                <a:gd name="connsiteX9" fmla="*/ 1654843 w 1985964"/>
                <a:gd name="connsiteY9" fmla="*/ 2364509 h 2364509"/>
                <a:gd name="connsiteX10" fmla="*/ 1654850 w 1985964"/>
                <a:gd name="connsiteY10" fmla="*/ 2364508 h 2364509"/>
                <a:gd name="connsiteX11" fmla="*/ 1713430 w 1985964"/>
                <a:gd name="connsiteY11" fmla="*/ 2359339 h 2364509"/>
                <a:gd name="connsiteX12" fmla="*/ 1717781 w 1985964"/>
                <a:gd name="connsiteY12" fmla="*/ 2358164 h 2364509"/>
                <a:gd name="connsiteX13" fmla="*/ 1721546 w 1985964"/>
                <a:gd name="connsiteY13" fmla="*/ 2357784 h 2364509"/>
                <a:gd name="connsiteX14" fmla="*/ 1737367 w 1985964"/>
                <a:gd name="connsiteY14" fmla="*/ 2352873 h 2364509"/>
                <a:gd name="connsiteX15" fmla="*/ 1768643 w 1985964"/>
                <a:gd name="connsiteY15" fmla="*/ 2344425 h 2364509"/>
                <a:gd name="connsiteX16" fmla="*/ 1773429 w 1985964"/>
                <a:gd name="connsiteY16" fmla="*/ 2341679 h 2364509"/>
                <a:gd name="connsiteX17" fmla="*/ 1783674 w 1985964"/>
                <a:gd name="connsiteY17" fmla="*/ 2338499 h 2364509"/>
                <a:gd name="connsiteX18" fmla="*/ 1839895 w 1985964"/>
                <a:gd name="connsiteY18" fmla="*/ 2307983 h 2364509"/>
                <a:gd name="connsiteX19" fmla="*/ 1857542 w 1985964"/>
                <a:gd name="connsiteY19" fmla="*/ 2293423 h 2364509"/>
                <a:gd name="connsiteX20" fmla="*/ 1865374 w 1985964"/>
                <a:gd name="connsiteY20" fmla="*/ 2288930 h 2364509"/>
                <a:gd name="connsiteX21" fmla="*/ 1878381 w 1985964"/>
                <a:gd name="connsiteY21" fmla="*/ 2276229 h 2364509"/>
                <a:gd name="connsiteX22" fmla="*/ 1888878 w 1985964"/>
                <a:gd name="connsiteY22" fmla="*/ 2267568 h 2364509"/>
                <a:gd name="connsiteX23" fmla="*/ 1895621 w 1985964"/>
                <a:gd name="connsiteY23" fmla="*/ 2259396 h 2364509"/>
                <a:gd name="connsiteX24" fmla="*/ 1905109 w 1985964"/>
                <a:gd name="connsiteY24" fmla="*/ 2250132 h 2364509"/>
                <a:gd name="connsiteX25" fmla="*/ 1919122 w 1985964"/>
                <a:gd name="connsiteY25" fmla="*/ 2230912 h 2364509"/>
                <a:gd name="connsiteX26" fmla="*/ 1929293 w 1985964"/>
                <a:gd name="connsiteY26" fmla="*/ 2218585 h 2364509"/>
                <a:gd name="connsiteX27" fmla="*/ 1932739 w 1985964"/>
                <a:gd name="connsiteY27" fmla="*/ 2212236 h 2364509"/>
                <a:gd name="connsiteX28" fmla="*/ 1937902 w 1985964"/>
                <a:gd name="connsiteY28" fmla="*/ 2205156 h 2364509"/>
                <a:gd name="connsiteX29" fmla="*/ 1952079 w 1985964"/>
                <a:gd name="connsiteY29" fmla="*/ 2176606 h 2364509"/>
                <a:gd name="connsiteX30" fmla="*/ 1959809 w 1985964"/>
                <a:gd name="connsiteY30" fmla="*/ 2162364 h 2364509"/>
                <a:gd name="connsiteX31" fmla="*/ 1960907 w 1985964"/>
                <a:gd name="connsiteY31" fmla="*/ 2158828 h 2364509"/>
                <a:gd name="connsiteX32" fmla="*/ 1962861 w 1985964"/>
                <a:gd name="connsiteY32" fmla="*/ 2154893 h 2364509"/>
                <a:gd name="connsiteX33" fmla="*/ 1979076 w 1985964"/>
                <a:gd name="connsiteY33" fmla="*/ 2100297 h 2364509"/>
                <a:gd name="connsiteX34" fmla="*/ 1979095 w 1985964"/>
                <a:gd name="connsiteY34" fmla="*/ 2100236 h 2364509"/>
                <a:gd name="connsiteX35" fmla="*/ 1979098 w 1985964"/>
                <a:gd name="connsiteY35" fmla="*/ 2100200 h 2364509"/>
                <a:gd name="connsiteX36" fmla="*/ 1985963 w 1985964"/>
                <a:gd name="connsiteY36" fmla="*/ 2043903 h 2364509"/>
                <a:gd name="connsiteX37" fmla="*/ 1985963 w 1985964"/>
                <a:gd name="connsiteY37" fmla="*/ 1725393 h 2364509"/>
                <a:gd name="connsiteX38" fmla="*/ 1985964 w 1985964"/>
                <a:gd name="connsiteY38" fmla="*/ 1725393 h 2364509"/>
                <a:gd name="connsiteX39" fmla="*/ 1985964 w 1985964"/>
                <a:gd name="connsiteY39" fmla="*/ 1401883 h 2364509"/>
                <a:gd name="connsiteX40" fmla="*/ 1985819 w 1985964"/>
                <a:gd name="connsiteY40" fmla="*/ 1401165 h 2364509"/>
                <a:gd name="connsiteX41" fmla="*/ 1985819 w 1985964"/>
                <a:gd name="connsiteY41" fmla="*/ 1395747 h 2364509"/>
                <a:gd name="connsiteX42" fmla="*/ 1984725 w 1985964"/>
                <a:gd name="connsiteY42" fmla="*/ 1395747 h 2364509"/>
                <a:gd name="connsiteX43" fmla="*/ 1980350 w 1985964"/>
                <a:gd name="connsiteY43" fmla="*/ 1374076 h 2364509"/>
                <a:gd name="connsiteX44" fmla="*/ 1914526 w 1985964"/>
                <a:gd name="connsiteY44" fmla="*/ 1330445 h 2364509"/>
                <a:gd name="connsiteX45" fmla="*/ 1848702 w 1985964"/>
                <a:gd name="connsiteY45" fmla="*/ 1374076 h 2364509"/>
                <a:gd name="connsiteX46" fmla="*/ 1844327 w 1985964"/>
                <a:gd name="connsiteY46" fmla="*/ 1395747 h 2364509"/>
                <a:gd name="connsiteX47" fmla="*/ 1842312 w 1985964"/>
                <a:gd name="connsiteY47" fmla="*/ 1395747 h 2364509"/>
                <a:gd name="connsiteX48" fmla="*/ 1842311 w 1985964"/>
                <a:gd name="connsiteY48" fmla="*/ 1984395 h 2364509"/>
                <a:gd name="connsiteX49" fmla="*/ 1838060 w 1985964"/>
                <a:gd name="connsiteY49" fmla="*/ 2026564 h 2364509"/>
                <a:gd name="connsiteX50" fmla="*/ 1838058 w 1985964"/>
                <a:gd name="connsiteY50" fmla="*/ 2026570 h 2364509"/>
                <a:gd name="connsiteX51" fmla="*/ 1818140 w 1985964"/>
                <a:gd name="connsiteY51" fmla="*/ 2077302 h 2364509"/>
                <a:gd name="connsiteX52" fmla="*/ 1792175 w 1985964"/>
                <a:gd name="connsiteY52" fmla="*/ 2115814 h 2364509"/>
                <a:gd name="connsiteX53" fmla="*/ 1773416 w 1985964"/>
                <a:gd name="connsiteY53" fmla="*/ 2137481 h 2364509"/>
                <a:gd name="connsiteX54" fmla="*/ 1731490 w 1985964"/>
                <a:gd name="connsiteY54" fmla="*/ 2165749 h 2364509"/>
                <a:gd name="connsiteX55" fmla="*/ 1709927 w 1985964"/>
                <a:gd name="connsiteY55" fmla="*/ 2178120 h 2364509"/>
                <a:gd name="connsiteX56" fmla="*/ 1633141 w 1985964"/>
                <a:gd name="connsiteY56" fmla="*/ 2193622 h 2364509"/>
                <a:gd name="connsiteX57" fmla="*/ 1633070 w 1985964"/>
                <a:gd name="connsiteY57" fmla="*/ 2193635 h 2364509"/>
                <a:gd name="connsiteX58" fmla="*/ 352749 w 1985964"/>
                <a:gd name="connsiteY58" fmla="*/ 2193635 h 2364509"/>
                <a:gd name="connsiteX59" fmla="*/ 143507 w 1985964"/>
                <a:gd name="connsiteY59" fmla="*/ 1984393 h 2364509"/>
                <a:gd name="connsiteX60" fmla="*/ 143507 w 1985964"/>
                <a:gd name="connsiteY60" fmla="*/ 380114 h 2364509"/>
                <a:gd name="connsiteX61" fmla="*/ 147758 w 1985964"/>
                <a:gd name="connsiteY61" fmla="*/ 337945 h 2364509"/>
                <a:gd name="connsiteX62" fmla="*/ 159950 w 1985964"/>
                <a:gd name="connsiteY62" fmla="*/ 298669 h 2364509"/>
                <a:gd name="connsiteX63" fmla="*/ 204792 w 1985964"/>
                <a:gd name="connsiteY63" fmla="*/ 232160 h 2364509"/>
                <a:gd name="connsiteX64" fmla="*/ 352748 w 1985964"/>
                <a:gd name="connsiteY64" fmla="*/ 170874 h 2364509"/>
                <a:gd name="connsiteX65" fmla="*/ 1633069 w 1985964"/>
                <a:gd name="connsiteY65" fmla="*/ 170874 h 2364509"/>
                <a:gd name="connsiteX66" fmla="*/ 1842311 w 1985964"/>
                <a:gd name="connsiteY66" fmla="*/ 380116 h 2364509"/>
                <a:gd name="connsiteX67" fmla="*/ 1842311 w 1985964"/>
                <a:gd name="connsiteY67" fmla="*/ 390533 h 2364509"/>
                <a:gd name="connsiteX68" fmla="*/ 1842312 w 1985964"/>
                <a:gd name="connsiteY68" fmla="*/ 390533 h 2364509"/>
                <a:gd name="connsiteX69" fmla="*/ 1842312 w 1985964"/>
                <a:gd name="connsiteY69" fmla="*/ 657949 h 2364509"/>
                <a:gd name="connsiteX70" fmla="*/ 1844327 w 1985964"/>
                <a:gd name="connsiteY70" fmla="*/ 657949 h 2364509"/>
                <a:gd name="connsiteX71" fmla="*/ 1848702 w 1985964"/>
                <a:gd name="connsiteY71" fmla="*/ 679620 h 2364509"/>
                <a:gd name="connsiteX72" fmla="*/ 1914526 w 1985964"/>
                <a:gd name="connsiteY72" fmla="*/ 723251 h 2364509"/>
                <a:gd name="connsiteX73" fmla="*/ 1980350 w 1985964"/>
                <a:gd name="connsiteY73" fmla="*/ 679620 h 2364509"/>
                <a:gd name="connsiteX74" fmla="*/ 1984725 w 1985964"/>
                <a:gd name="connsiteY74" fmla="*/ 657949 h 2364509"/>
                <a:gd name="connsiteX75" fmla="*/ 1985819 w 1985964"/>
                <a:gd name="connsiteY75" fmla="*/ 657949 h 2364509"/>
                <a:gd name="connsiteX76" fmla="*/ 1985819 w 1985964"/>
                <a:gd name="connsiteY76" fmla="*/ 652531 h 2364509"/>
                <a:gd name="connsiteX77" fmla="*/ 1985964 w 1985964"/>
                <a:gd name="connsiteY77" fmla="*/ 651813 h 2364509"/>
                <a:gd name="connsiteX78" fmla="*/ 1985964 w 1985964"/>
                <a:gd name="connsiteY78" fmla="*/ 320606 h 2364509"/>
                <a:gd name="connsiteX79" fmla="*/ 1979095 w 1985964"/>
                <a:gd name="connsiteY79" fmla="*/ 264273 h 2364509"/>
                <a:gd name="connsiteX80" fmla="*/ 1962862 w 1985964"/>
                <a:gd name="connsiteY80" fmla="*/ 209616 h 2364509"/>
                <a:gd name="connsiteX81" fmla="*/ 1960902 w 1985964"/>
                <a:gd name="connsiteY81" fmla="*/ 205670 h 2364509"/>
                <a:gd name="connsiteX82" fmla="*/ 1959808 w 1985964"/>
                <a:gd name="connsiteY82" fmla="*/ 202145 h 2364509"/>
                <a:gd name="connsiteX83" fmla="*/ 1952102 w 1985964"/>
                <a:gd name="connsiteY83" fmla="*/ 187947 h 2364509"/>
                <a:gd name="connsiteX84" fmla="*/ 1937903 w 1985964"/>
                <a:gd name="connsiteY84" fmla="*/ 159353 h 2364509"/>
                <a:gd name="connsiteX85" fmla="*/ 1932732 w 1985964"/>
                <a:gd name="connsiteY85" fmla="*/ 152262 h 2364509"/>
                <a:gd name="connsiteX86" fmla="*/ 1929292 w 1985964"/>
                <a:gd name="connsiteY86" fmla="*/ 145924 h 2364509"/>
                <a:gd name="connsiteX87" fmla="*/ 1919138 w 1985964"/>
                <a:gd name="connsiteY87" fmla="*/ 133617 h 2364509"/>
                <a:gd name="connsiteX88" fmla="*/ 1905110 w 1985964"/>
                <a:gd name="connsiteY88" fmla="*/ 114377 h 2364509"/>
                <a:gd name="connsiteX89" fmla="*/ 1895612 w 1985964"/>
                <a:gd name="connsiteY89" fmla="*/ 105103 h 2364509"/>
                <a:gd name="connsiteX90" fmla="*/ 1888877 w 1985964"/>
                <a:gd name="connsiteY90" fmla="*/ 96941 h 2364509"/>
                <a:gd name="connsiteX91" fmla="*/ 1878393 w 1985964"/>
                <a:gd name="connsiteY91" fmla="*/ 88290 h 2364509"/>
                <a:gd name="connsiteX92" fmla="*/ 1865375 w 1985964"/>
                <a:gd name="connsiteY92" fmla="*/ 75579 h 2364509"/>
                <a:gd name="connsiteX93" fmla="*/ 1857537 w 1985964"/>
                <a:gd name="connsiteY93" fmla="*/ 71082 h 2364509"/>
                <a:gd name="connsiteX94" fmla="*/ 1839894 w 1985964"/>
                <a:gd name="connsiteY94" fmla="*/ 56526 h 2364509"/>
                <a:gd name="connsiteX95" fmla="*/ 1783673 w 1985964"/>
                <a:gd name="connsiteY95" fmla="*/ 26010 h 2364509"/>
                <a:gd name="connsiteX96" fmla="*/ 1773433 w 1985964"/>
                <a:gd name="connsiteY96" fmla="*/ 22831 h 2364509"/>
                <a:gd name="connsiteX97" fmla="*/ 1768644 w 1985964"/>
                <a:gd name="connsiteY97" fmla="*/ 20084 h 2364509"/>
                <a:gd name="connsiteX98" fmla="*/ 1737353 w 1985964"/>
                <a:gd name="connsiteY98" fmla="*/ 11631 h 2364509"/>
                <a:gd name="connsiteX99" fmla="*/ 1721545 w 1985964"/>
                <a:gd name="connsiteY99" fmla="*/ 6724 h 2364509"/>
                <a:gd name="connsiteX100" fmla="*/ 1717783 w 1985964"/>
                <a:gd name="connsiteY100" fmla="*/ 6345 h 2364509"/>
                <a:gd name="connsiteX101" fmla="*/ 1713431 w 1985964"/>
                <a:gd name="connsiteY101" fmla="*/ 5170 h 2364509"/>
                <a:gd name="connsiteX102" fmla="*/ 1654843 w 1985964"/>
                <a:gd name="connsiteY102"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985964" h="2364509">
                  <a:moveTo>
                    <a:pt x="1654843" y="0"/>
                  </a:moveTo>
                  <a:lnTo>
                    <a:pt x="1654842" y="0"/>
                  </a:lnTo>
                  <a:lnTo>
                    <a:pt x="330977" y="0"/>
                  </a:lnTo>
                  <a:lnTo>
                    <a:pt x="330976" y="0"/>
                  </a:lnTo>
                  <a:cubicBezTo>
                    <a:pt x="148183" y="0"/>
                    <a:pt x="0" y="148183"/>
                    <a:pt x="0" y="330976"/>
                  </a:cubicBezTo>
                  <a:lnTo>
                    <a:pt x="0" y="2033533"/>
                  </a:lnTo>
                  <a:cubicBezTo>
                    <a:pt x="0" y="2216326"/>
                    <a:pt x="148183" y="2364509"/>
                    <a:pt x="330976" y="2364509"/>
                  </a:cubicBezTo>
                  <a:lnTo>
                    <a:pt x="330977" y="2364509"/>
                  </a:lnTo>
                  <a:lnTo>
                    <a:pt x="1654842" y="2364509"/>
                  </a:lnTo>
                  <a:lnTo>
                    <a:pt x="1654843" y="2364509"/>
                  </a:lnTo>
                  <a:cubicBezTo>
                    <a:pt x="1654845" y="2364509"/>
                    <a:pt x="1654848" y="2364508"/>
                    <a:pt x="1654850" y="2364508"/>
                  </a:cubicBezTo>
                  <a:lnTo>
                    <a:pt x="1713430" y="2359339"/>
                  </a:lnTo>
                  <a:lnTo>
                    <a:pt x="1717781" y="2358164"/>
                  </a:lnTo>
                  <a:lnTo>
                    <a:pt x="1721546" y="2357784"/>
                  </a:lnTo>
                  <a:lnTo>
                    <a:pt x="1737367" y="2352873"/>
                  </a:lnTo>
                  <a:lnTo>
                    <a:pt x="1768643" y="2344425"/>
                  </a:lnTo>
                  <a:lnTo>
                    <a:pt x="1773429" y="2341679"/>
                  </a:lnTo>
                  <a:lnTo>
                    <a:pt x="1783674" y="2338499"/>
                  </a:lnTo>
                  <a:cubicBezTo>
                    <a:pt x="1803472" y="2330125"/>
                    <a:pt x="1822287" y="2319879"/>
                    <a:pt x="1839895" y="2307983"/>
                  </a:cubicBezTo>
                  <a:lnTo>
                    <a:pt x="1857542" y="2293423"/>
                  </a:lnTo>
                  <a:lnTo>
                    <a:pt x="1865374" y="2288930"/>
                  </a:lnTo>
                  <a:lnTo>
                    <a:pt x="1878381" y="2276229"/>
                  </a:lnTo>
                  <a:lnTo>
                    <a:pt x="1888878" y="2267568"/>
                  </a:lnTo>
                  <a:lnTo>
                    <a:pt x="1895621" y="2259396"/>
                  </a:lnTo>
                  <a:lnTo>
                    <a:pt x="1905109" y="2250132"/>
                  </a:lnTo>
                  <a:lnTo>
                    <a:pt x="1919122" y="2230912"/>
                  </a:lnTo>
                  <a:lnTo>
                    <a:pt x="1929293" y="2218585"/>
                  </a:lnTo>
                  <a:lnTo>
                    <a:pt x="1932739" y="2212236"/>
                  </a:lnTo>
                  <a:lnTo>
                    <a:pt x="1937902" y="2205156"/>
                  </a:lnTo>
                  <a:lnTo>
                    <a:pt x="1952079" y="2176606"/>
                  </a:lnTo>
                  <a:lnTo>
                    <a:pt x="1959809" y="2162364"/>
                  </a:lnTo>
                  <a:lnTo>
                    <a:pt x="1960907" y="2158828"/>
                  </a:lnTo>
                  <a:lnTo>
                    <a:pt x="1962861" y="2154893"/>
                  </a:lnTo>
                  <a:lnTo>
                    <a:pt x="1979076" y="2100297"/>
                  </a:lnTo>
                  <a:cubicBezTo>
                    <a:pt x="1979082" y="2100277"/>
                    <a:pt x="1979089" y="2100256"/>
                    <a:pt x="1979095" y="2100236"/>
                  </a:cubicBezTo>
                  <a:lnTo>
                    <a:pt x="1979098" y="2100200"/>
                  </a:lnTo>
                  <a:lnTo>
                    <a:pt x="1985963" y="2043903"/>
                  </a:lnTo>
                  <a:lnTo>
                    <a:pt x="1985963" y="1725393"/>
                  </a:lnTo>
                  <a:lnTo>
                    <a:pt x="1985964" y="1725393"/>
                  </a:lnTo>
                  <a:lnTo>
                    <a:pt x="1985964" y="1401883"/>
                  </a:lnTo>
                  <a:cubicBezTo>
                    <a:pt x="1985916" y="1401644"/>
                    <a:pt x="1985867" y="1401404"/>
                    <a:pt x="1985819" y="1401165"/>
                  </a:cubicBezTo>
                  <a:lnTo>
                    <a:pt x="1985819" y="1395747"/>
                  </a:lnTo>
                  <a:lnTo>
                    <a:pt x="1984725" y="1395747"/>
                  </a:lnTo>
                  <a:lnTo>
                    <a:pt x="1980350" y="1374076"/>
                  </a:lnTo>
                  <a:cubicBezTo>
                    <a:pt x="1969505" y="1348436"/>
                    <a:pt x="1944117" y="1330445"/>
                    <a:pt x="1914526" y="1330445"/>
                  </a:cubicBezTo>
                  <a:cubicBezTo>
                    <a:pt x="1884936" y="1330445"/>
                    <a:pt x="1859547" y="1348436"/>
                    <a:pt x="1848702" y="1374076"/>
                  </a:cubicBezTo>
                  <a:lnTo>
                    <a:pt x="1844327" y="1395747"/>
                  </a:lnTo>
                  <a:lnTo>
                    <a:pt x="1842312" y="1395747"/>
                  </a:lnTo>
                  <a:cubicBezTo>
                    <a:pt x="1842312" y="1591963"/>
                    <a:pt x="1842311" y="1788179"/>
                    <a:pt x="1842311" y="1984395"/>
                  </a:cubicBezTo>
                  <a:cubicBezTo>
                    <a:pt x="1842311" y="1998840"/>
                    <a:pt x="1840847" y="2012943"/>
                    <a:pt x="1838060" y="2026564"/>
                  </a:cubicBezTo>
                  <a:cubicBezTo>
                    <a:pt x="1838059" y="2026566"/>
                    <a:pt x="1838059" y="2026568"/>
                    <a:pt x="1838058" y="2026570"/>
                  </a:cubicBezTo>
                  <a:lnTo>
                    <a:pt x="1818140" y="2077302"/>
                  </a:lnTo>
                  <a:lnTo>
                    <a:pt x="1792175" y="2115814"/>
                  </a:lnTo>
                  <a:lnTo>
                    <a:pt x="1773416" y="2137481"/>
                  </a:lnTo>
                  <a:lnTo>
                    <a:pt x="1731490" y="2165749"/>
                  </a:lnTo>
                  <a:lnTo>
                    <a:pt x="1709927" y="2178120"/>
                  </a:lnTo>
                  <a:lnTo>
                    <a:pt x="1633141" y="2193622"/>
                  </a:lnTo>
                  <a:cubicBezTo>
                    <a:pt x="1633117" y="2193626"/>
                    <a:pt x="1633094" y="2193631"/>
                    <a:pt x="1633070" y="2193635"/>
                  </a:cubicBezTo>
                  <a:lnTo>
                    <a:pt x="352749" y="2193635"/>
                  </a:lnTo>
                  <a:cubicBezTo>
                    <a:pt x="237188" y="2193635"/>
                    <a:pt x="143507" y="2099954"/>
                    <a:pt x="143507" y="1984393"/>
                  </a:cubicBezTo>
                  <a:lnTo>
                    <a:pt x="143507" y="380114"/>
                  </a:lnTo>
                  <a:cubicBezTo>
                    <a:pt x="143507" y="365669"/>
                    <a:pt x="144971" y="351566"/>
                    <a:pt x="147758" y="337945"/>
                  </a:cubicBezTo>
                  <a:lnTo>
                    <a:pt x="159950" y="298669"/>
                  </a:lnTo>
                  <a:lnTo>
                    <a:pt x="204792" y="232160"/>
                  </a:lnTo>
                  <a:cubicBezTo>
                    <a:pt x="242657" y="194294"/>
                    <a:pt x="294968" y="170874"/>
                    <a:pt x="352748" y="170874"/>
                  </a:cubicBezTo>
                  <a:lnTo>
                    <a:pt x="1633069" y="170874"/>
                  </a:lnTo>
                  <a:cubicBezTo>
                    <a:pt x="1748630" y="170874"/>
                    <a:pt x="1842311" y="264555"/>
                    <a:pt x="1842311" y="380116"/>
                  </a:cubicBezTo>
                  <a:lnTo>
                    <a:pt x="1842311" y="390533"/>
                  </a:lnTo>
                  <a:lnTo>
                    <a:pt x="1842312" y="390533"/>
                  </a:lnTo>
                  <a:lnTo>
                    <a:pt x="1842312" y="657949"/>
                  </a:lnTo>
                  <a:lnTo>
                    <a:pt x="1844327" y="657949"/>
                  </a:lnTo>
                  <a:lnTo>
                    <a:pt x="1848702" y="679620"/>
                  </a:lnTo>
                  <a:cubicBezTo>
                    <a:pt x="1859547" y="705260"/>
                    <a:pt x="1884936" y="723251"/>
                    <a:pt x="1914526" y="723251"/>
                  </a:cubicBezTo>
                  <a:cubicBezTo>
                    <a:pt x="1944117" y="723251"/>
                    <a:pt x="1969505" y="705260"/>
                    <a:pt x="1980350" y="679620"/>
                  </a:cubicBezTo>
                  <a:lnTo>
                    <a:pt x="1984725" y="657949"/>
                  </a:lnTo>
                  <a:lnTo>
                    <a:pt x="1985819" y="657949"/>
                  </a:lnTo>
                  <a:lnTo>
                    <a:pt x="1985819" y="652531"/>
                  </a:lnTo>
                  <a:cubicBezTo>
                    <a:pt x="1985867" y="652292"/>
                    <a:pt x="1985916" y="652052"/>
                    <a:pt x="1985964" y="651813"/>
                  </a:cubicBezTo>
                  <a:lnTo>
                    <a:pt x="1985964" y="320606"/>
                  </a:lnTo>
                  <a:lnTo>
                    <a:pt x="1979095" y="264273"/>
                  </a:lnTo>
                  <a:cubicBezTo>
                    <a:pt x="1975237" y="245420"/>
                    <a:pt x="1969777" y="227152"/>
                    <a:pt x="1962862" y="209616"/>
                  </a:cubicBezTo>
                  <a:lnTo>
                    <a:pt x="1960902" y="205670"/>
                  </a:lnTo>
                  <a:lnTo>
                    <a:pt x="1959808" y="202145"/>
                  </a:lnTo>
                  <a:lnTo>
                    <a:pt x="1952102" y="187947"/>
                  </a:lnTo>
                  <a:lnTo>
                    <a:pt x="1937903" y="159353"/>
                  </a:lnTo>
                  <a:lnTo>
                    <a:pt x="1932732" y="152262"/>
                  </a:lnTo>
                  <a:lnTo>
                    <a:pt x="1929292" y="145924"/>
                  </a:lnTo>
                  <a:lnTo>
                    <a:pt x="1919138" y="133617"/>
                  </a:lnTo>
                  <a:lnTo>
                    <a:pt x="1905110" y="114377"/>
                  </a:lnTo>
                  <a:lnTo>
                    <a:pt x="1895612" y="105103"/>
                  </a:lnTo>
                  <a:lnTo>
                    <a:pt x="1888877" y="96941"/>
                  </a:lnTo>
                  <a:lnTo>
                    <a:pt x="1878393" y="88290"/>
                  </a:lnTo>
                  <a:lnTo>
                    <a:pt x="1865375" y="75579"/>
                  </a:lnTo>
                  <a:lnTo>
                    <a:pt x="1857537" y="71082"/>
                  </a:lnTo>
                  <a:lnTo>
                    <a:pt x="1839894" y="56526"/>
                  </a:lnTo>
                  <a:cubicBezTo>
                    <a:pt x="1822286" y="44630"/>
                    <a:pt x="1803471" y="34384"/>
                    <a:pt x="1783673" y="26010"/>
                  </a:cubicBezTo>
                  <a:lnTo>
                    <a:pt x="1773433" y="22831"/>
                  </a:lnTo>
                  <a:lnTo>
                    <a:pt x="1768644" y="20084"/>
                  </a:lnTo>
                  <a:lnTo>
                    <a:pt x="1737353" y="11631"/>
                  </a:lnTo>
                  <a:lnTo>
                    <a:pt x="1721545" y="6724"/>
                  </a:lnTo>
                  <a:lnTo>
                    <a:pt x="1717783" y="6345"/>
                  </a:lnTo>
                  <a:lnTo>
                    <a:pt x="1713431" y="5170"/>
                  </a:lnTo>
                  <a:cubicBezTo>
                    <a:pt x="1694415" y="1773"/>
                    <a:pt x="1674836" y="0"/>
                    <a:pt x="1654843" y="0"/>
                  </a:cubicBezTo>
                  <a:close/>
                </a:path>
              </a:pathLst>
            </a:custGeom>
            <a:solidFill>
              <a:srgbClr val="EE4D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28">
              <a:extLst>
                <a:ext uri="{FF2B5EF4-FFF2-40B4-BE49-F238E27FC236}">
                  <a16:creationId xmlns:a16="http://schemas.microsoft.com/office/drawing/2014/main" id="{10AFB452-E8E4-7CD6-2F1F-C8CA96D980BB}"/>
                </a:ext>
              </a:extLst>
            </p:cNvPr>
            <p:cNvSpPr/>
            <p:nvPr/>
          </p:nvSpPr>
          <p:spPr>
            <a:xfrm>
              <a:off x="3509364" y="821521"/>
              <a:ext cx="2958447" cy="3015803"/>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solidFill>
              <a:srgbClr val="4CB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A29C8F2-0EEA-D7E2-FADD-47AA20011A4F}"/>
                </a:ext>
              </a:extLst>
            </p:cNvPr>
            <p:cNvSpPr txBox="1"/>
            <p:nvPr/>
          </p:nvSpPr>
          <p:spPr>
            <a:xfrm>
              <a:off x="3717839" y="2042135"/>
              <a:ext cx="1966885" cy="1384995"/>
            </a:xfrm>
            <a:prstGeom prst="rect">
              <a:avLst/>
            </a:prstGeom>
            <a:noFill/>
          </p:spPr>
          <p:txBody>
            <a:bodyPr wrap="square" rtlCol="0">
              <a:spAutoFit/>
            </a:bodyPr>
            <a:lstStyle/>
            <a:p>
              <a:pPr algn="just"/>
              <a:r>
                <a:rPr lang="en-US" sz="1400">
                  <a:solidFill>
                    <a:srgbClr val="4CB4A2"/>
                  </a:solidFill>
                </a:rPr>
                <a:t>Process of </a:t>
              </a:r>
              <a:r>
                <a:rPr lang="en-IN" sz="1400">
                  <a:solidFill>
                    <a:srgbClr val="4CB4A2"/>
                  </a:solidFill>
                </a:rPr>
                <a:t>acquiring merchandise to sell later. Sourcing can either be own production or buying ready-to-sell products</a:t>
              </a:r>
              <a:endParaRPr lang="en-US" sz="1400">
                <a:solidFill>
                  <a:srgbClr val="4CB4A2"/>
                </a:solidFill>
              </a:endParaRPr>
            </a:p>
          </p:txBody>
        </p:sp>
        <p:sp>
          <p:nvSpPr>
            <p:cNvPr id="43" name="TextBox 42">
              <a:extLst>
                <a:ext uri="{FF2B5EF4-FFF2-40B4-BE49-F238E27FC236}">
                  <a16:creationId xmlns:a16="http://schemas.microsoft.com/office/drawing/2014/main" id="{CE78DC45-C9E1-E58B-A888-EE65214DA618}"/>
                </a:ext>
              </a:extLst>
            </p:cNvPr>
            <p:cNvSpPr txBox="1"/>
            <p:nvPr/>
          </p:nvSpPr>
          <p:spPr>
            <a:xfrm>
              <a:off x="4177622" y="1652494"/>
              <a:ext cx="1156079" cy="369332"/>
            </a:xfrm>
            <a:prstGeom prst="rect">
              <a:avLst/>
            </a:prstGeom>
            <a:noFill/>
          </p:spPr>
          <p:txBody>
            <a:bodyPr wrap="square" rtlCol="0">
              <a:spAutoFit/>
            </a:bodyPr>
            <a:lstStyle/>
            <a:p>
              <a:pPr algn="ctr"/>
              <a:r>
                <a:rPr lang="en-US" b="1">
                  <a:solidFill>
                    <a:srgbClr val="4CB4A2"/>
                  </a:solidFill>
                </a:rPr>
                <a:t>PROCURE</a:t>
              </a:r>
            </a:p>
          </p:txBody>
        </p:sp>
        <p:sp>
          <p:nvSpPr>
            <p:cNvPr id="44" name="Freeform: Shape 28">
              <a:extLst>
                <a:ext uri="{FF2B5EF4-FFF2-40B4-BE49-F238E27FC236}">
                  <a16:creationId xmlns:a16="http://schemas.microsoft.com/office/drawing/2014/main" id="{CE30F821-0E16-634A-0BAD-052818ABC54B}"/>
                </a:ext>
              </a:extLst>
            </p:cNvPr>
            <p:cNvSpPr/>
            <p:nvPr/>
          </p:nvSpPr>
          <p:spPr>
            <a:xfrm>
              <a:off x="553168" y="821521"/>
              <a:ext cx="2958447" cy="3015803"/>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solidFill>
              <a:schemeClr val="accent4"/>
            </a:solidFill>
            <a:ln>
              <a:solidFill>
                <a:srgbClr val="F5A6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E9260403-AD2C-1434-7652-1FBC0B7AFE95}"/>
                </a:ext>
              </a:extLst>
            </p:cNvPr>
            <p:cNvSpPr txBox="1"/>
            <p:nvPr/>
          </p:nvSpPr>
          <p:spPr>
            <a:xfrm>
              <a:off x="759392" y="2042516"/>
              <a:ext cx="1966885" cy="1600438"/>
            </a:xfrm>
            <a:prstGeom prst="rect">
              <a:avLst/>
            </a:prstGeom>
            <a:noFill/>
          </p:spPr>
          <p:txBody>
            <a:bodyPr wrap="square" rtlCol="0">
              <a:spAutoFit/>
            </a:bodyPr>
            <a:lstStyle/>
            <a:p>
              <a:pPr algn="just"/>
              <a:r>
                <a:rPr lang="en-US" sz="1400">
                  <a:solidFill>
                    <a:srgbClr val="F5A61D"/>
                  </a:solidFill>
                </a:rPr>
                <a:t>Process of </a:t>
              </a:r>
              <a:r>
                <a:rPr lang="en-IN" sz="1400">
                  <a:solidFill>
                    <a:srgbClr val="F5A61D"/>
                  </a:solidFill>
                </a:rPr>
                <a:t>anticipating demand for products and planning supply. Stepping-stone for sourcing, distribution and sale to meet sales and margin targets</a:t>
              </a:r>
              <a:endParaRPr lang="en-US" sz="1400">
                <a:solidFill>
                  <a:srgbClr val="F5A61D"/>
                </a:solidFill>
              </a:endParaRPr>
            </a:p>
          </p:txBody>
        </p:sp>
        <p:sp>
          <p:nvSpPr>
            <p:cNvPr id="47" name="TextBox 46">
              <a:extLst>
                <a:ext uri="{FF2B5EF4-FFF2-40B4-BE49-F238E27FC236}">
                  <a16:creationId xmlns:a16="http://schemas.microsoft.com/office/drawing/2014/main" id="{91C0D5AC-EBF8-0A90-3C70-B9A8114CC5B6}"/>
                </a:ext>
              </a:extLst>
            </p:cNvPr>
            <p:cNvSpPr txBox="1"/>
            <p:nvPr/>
          </p:nvSpPr>
          <p:spPr>
            <a:xfrm>
              <a:off x="1268714" y="1673184"/>
              <a:ext cx="782756" cy="369332"/>
            </a:xfrm>
            <a:prstGeom prst="rect">
              <a:avLst/>
            </a:prstGeom>
            <a:noFill/>
          </p:spPr>
          <p:txBody>
            <a:bodyPr wrap="square" rtlCol="0">
              <a:spAutoFit/>
            </a:bodyPr>
            <a:lstStyle/>
            <a:p>
              <a:pPr algn="ctr"/>
              <a:r>
                <a:rPr lang="en-US" b="1">
                  <a:solidFill>
                    <a:srgbClr val="F5A61D"/>
                  </a:solidFill>
                </a:rPr>
                <a:t>PLAN</a:t>
              </a:r>
            </a:p>
          </p:txBody>
        </p:sp>
        <p:sp>
          <p:nvSpPr>
            <p:cNvPr id="60" name="Rounded Rectangle 59">
              <a:extLst>
                <a:ext uri="{FF2B5EF4-FFF2-40B4-BE49-F238E27FC236}">
                  <a16:creationId xmlns:a16="http://schemas.microsoft.com/office/drawing/2014/main" id="{3B64C406-ED68-164B-0A6E-53DDE6741F7A}"/>
                </a:ext>
              </a:extLst>
            </p:cNvPr>
            <p:cNvSpPr/>
            <p:nvPr/>
          </p:nvSpPr>
          <p:spPr>
            <a:xfrm>
              <a:off x="303695" y="675715"/>
              <a:ext cx="11635460" cy="3501306"/>
            </a:xfrm>
            <a:prstGeom prst="roundRect">
              <a:avLst>
                <a:gd name="adj" fmla="val 10205"/>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8835E030-E19D-4A3C-68AB-7BA4C1075324}"/>
                </a:ext>
              </a:extLst>
            </p:cNvPr>
            <p:cNvSpPr/>
            <p:nvPr/>
          </p:nvSpPr>
          <p:spPr>
            <a:xfrm>
              <a:off x="553168" y="3996259"/>
              <a:ext cx="11184013" cy="319173"/>
            </a:xfrm>
            <a:prstGeom prst="roundRect">
              <a:avLst>
                <a:gd name="adj" fmla="val 34388"/>
              </a:avLst>
            </a:prstGeom>
            <a:solidFill>
              <a:schemeClr val="bg2">
                <a:lumMod val="75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DATA &amp; ANALYTICS</a:t>
              </a:r>
            </a:p>
          </p:txBody>
        </p:sp>
        <p:sp>
          <p:nvSpPr>
            <p:cNvPr id="66" name="TextBox 65">
              <a:extLst>
                <a:ext uri="{FF2B5EF4-FFF2-40B4-BE49-F238E27FC236}">
                  <a16:creationId xmlns:a16="http://schemas.microsoft.com/office/drawing/2014/main" id="{2DFE48FC-99CF-78EB-4538-39783DBC977C}"/>
                </a:ext>
              </a:extLst>
            </p:cNvPr>
            <p:cNvSpPr txBox="1"/>
            <p:nvPr/>
          </p:nvSpPr>
          <p:spPr>
            <a:xfrm>
              <a:off x="10107664" y="1656360"/>
              <a:ext cx="782756" cy="369332"/>
            </a:xfrm>
            <a:prstGeom prst="rect">
              <a:avLst/>
            </a:prstGeom>
            <a:noFill/>
          </p:spPr>
          <p:txBody>
            <a:bodyPr wrap="square" rtlCol="0">
              <a:spAutoFit/>
            </a:bodyPr>
            <a:lstStyle/>
            <a:p>
              <a:pPr algn="ctr"/>
              <a:r>
                <a:rPr lang="en-US" b="1">
                  <a:solidFill>
                    <a:schemeClr val="bg1"/>
                  </a:solidFill>
                </a:rPr>
                <a:t>SELL</a:t>
              </a:r>
            </a:p>
          </p:txBody>
        </p:sp>
        <p:sp>
          <p:nvSpPr>
            <p:cNvPr id="67" name="TextBox 66">
              <a:extLst>
                <a:ext uri="{FF2B5EF4-FFF2-40B4-BE49-F238E27FC236}">
                  <a16:creationId xmlns:a16="http://schemas.microsoft.com/office/drawing/2014/main" id="{52632C45-41EE-C73E-49B2-490097882E2D}"/>
                </a:ext>
              </a:extLst>
            </p:cNvPr>
            <p:cNvSpPr txBox="1"/>
            <p:nvPr/>
          </p:nvSpPr>
          <p:spPr>
            <a:xfrm>
              <a:off x="9528190" y="1943424"/>
              <a:ext cx="2082966" cy="1600438"/>
            </a:xfrm>
            <a:prstGeom prst="rect">
              <a:avLst/>
            </a:prstGeom>
            <a:noFill/>
          </p:spPr>
          <p:txBody>
            <a:bodyPr wrap="square" rtlCol="0">
              <a:spAutoFit/>
            </a:bodyPr>
            <a:lstStyle>
              <a:defPPr>
                <a:defRPr lang="en-US"/>
              </a:defPPr>
              <a:lvl1pPr algn="just">
                <a:defRPr sz="1400">
                  <a:solidFill>
                    <a:srgbClr val="D8E121"/>
                  </a:solidFill>
                </a:defRPr>
              </a:lvl1pPr>
            </a:lstStyle>
            <a:p>
              <a:r>
                <a:rPr lang="en-US">
                  <a:solidFill>
                    <a:schemeClr val="bg1"/>
                  </a:solidFill>
                </a:rPr>
                <a:t>Final step of the retail value chain where merchandise is exchanged  for money. Involves display, </a:t>
              </a:r>
            </a:p>
            <a:p>
              <a:r>
                <a:rPr lang="en-US">
                  <a:solidFill>
                    <a:schemeClr val="bg1"/>
                  </a:solidFill>
                </a:rPr>
                <a:t>promotion and management of inventory</a:t>
              </a:r>
            </a:p>
          </p:txBody>
        </p:sp>
        <p:pic>
          <p:nvPicPr>
            <p:cNvPr id="3074" name="Picture 2" descr="Event financial financial planning plan planning icon - Finance And Banking  Free | Free icons">
              <a:extLst>
                <a:ext uri="{FF2B5EF4-FFF2-40B4-BE49-F238E27FC236}">
                  <a16:creationId xmlns:a16="http://schemas.microsoft.com/office/drawing/2014/main" id="{C9BCE939-581E-0304-0DDA-2D0100D3C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074" y="1084613"/>
              <a:ext cx="466036" cy="466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abitat For Humanity - Supplier Vendor Icon, HD Png Download -  700x500(#6689978) - PngFind">
              <a:extLst>
                <a:ext uri="{FF2B5EF4-FFF2-40B4-BE49-F238E27FC236}">
                  <a16:creationId xmlns:a16="http://schemas.microsoft.com/office/drawing/2014/main" id="{E2F84E48-39C6-26B6-8588-99C463791EA4}"/>
                </a:ext>
              </a:extLst>
            </p:cNvPr>
            <p:cNvPicPr>
              <a:picLocks noChangeAspect="1" noChangeArrowheads="1"/>
            </p:cNvPicPr>
            <p:nvPr/>
          </p:nvPicPr>
          <p:blipFill>
            <a:blip r:embed="rId4">
              <a:duotone>
                <a:prstClr val="black"/>
                <a:srgbClr val="D9E221">
                  <a:tint val="45000"/>
                  <a:satMod val="400000"/>
                </a:srgbClr>
              </a:duotone>
              <a:extLst>
                <a:ext uri="{BEBA8EAE-BF5A-486C-A8C5-ECC9F3942E4B}">
                  <a14:imgProps xmlns:a14="http://schemas.microsoft.com/office/drawing/2010/main">
                    <a14:imgLayer r:embed="rId5">
                      <a14:imgEffect>
                        <a14:backgroundRemoval t="9756" b="90854" l="9772" r="89902">
                          <a14:foregroundMark x1="61238" y1="46341" x2="61238" y2="46341"/>
                          <a14:foregroundMark x1="56678" y1="48171" x2="56678" y2="48171"/>
                          <a14:foregroundMark x1="56352" y1="43293" x2="56352" y2="43293"/>
                          <a14:foregroundMark x1="59935" y1="55488" x2="59935" y2="55488"/>
                          <a14:foregroundMark x1="58958" y1="66463" x2="58958" y2="66463"/>
                          <a14:foregroundMark x1="39414" y1="48171" x2="39414" y2="48171"/>
                          <a14:foregroundMark x1="44951" y1="43293" x2="44951" y2="43293"/>
                          <a14:foregroundMark x1="38111" y1="39024" x2="38111" y2="39024"/>
                          <a14:foregroundMark x1="44300" y1="39024" x2="44300" y2="39024"/>
                          <a14:foregroundMark x1="46254" y1="44512" x2="46254" y2="44512"/>
                          <a14:foregroundMark x1="46254" y1="50000" x2="46254" y2="50000"/>
                          <a14:foregroundMark x1="42997" y1="64634" x2="42997" y2="64634"/>
                          <a14:foregroundMark x1="50163" y1="37805" x2="50163" y2="37805"/>
                          <a14:foregroundMark x1="49511" y1="90854" x2="49511" y2="90854"/>
                          <a14:foregroundMark x1="49186" y1="54268" x2="49186" y2="54268"/>
                          <a14:foregroundMark x1="41368" y1="46951" x2="41368" y2="46951"/>
                        </a14:backgroundRemoval>
                      </a14:imgEffect>
                    </a14:imgLayer>
                  </a14:imgProps>
                </a:ext>
                <a:ext uri="{28A0092B-C50C-407E-A947-70E740481C1C}">
                  <a14:useLocalDpi xmlns:a14="http://schemas.microsoft.com/office/drawing/2010/main" val="0"/>
                </a:ext>
              </a:extLst>
            </a:blip>
            <a:srcRect/>
            <a:stretch>
              <a:fillRect/>
            </a:stretch>
          </p:blipFill>
          <p:spPr bwMode="auto">
            <a:xfrm>
              <a:off x="6934677" y="1004969"/>
              <a:ext cx="1377191" cy="73569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ultichannel Product Content Sourcing – The supplier portal">
              <a:extLst>
                <a:ext uri="{FF2B5EF4-FFF2-40B4-BE49-F238E27FC236}">
                  <a16:creationId xmlns:a16="http://schemas.microsoft.com/office/drawing/2014/main" id="{80B9A5B6-2742-FA6A-2A3C-9FA00C47B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263" y="1127094"/>
              <a:ext cx="553114" cy="4577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con - shopping cart - pink | Stock vector | Colourbox">
              <a:extLst>
                <a:ext uri="{FF2B5EF4-FFF2-40B4-BE49-F238E27FC236}">
                  <a16:creationId xmlns:a16="http://schemas.microsoft.com/office/drawing/2014/main" id="{22276F6D-467C-8536-73BE-0DF174D1D96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38667" y1="76000" x2="38667" y2="76000"/>
                          <a14:foregroundMark x1="76444" y1="73333" x2="76444" y2="73333"/>
                          <a14:foregroundMark x1="64000" y1="60889" x2="64000" y2="60889"/>
                        </a14:backgroundRemoval>
                      </a14:imgEffect>
                    </a14:imgLayer>
                  </a14:imgProps>
                </a:ext>
                <a:ext uri="{28A0092B-C50C-407E-A947-70E740481C1C}">
                  <a14:useLocalDpi xmlns:a14="http://schemas.microsoft.com/office/drawing/2010/main" val="0"/>
                </a:ext>
              </a:extLst>
            </a:blip>
            <a:srcRect/>
            <a:stretch>
              <a:fillRect/>
            </a:stretch>
          </p:blipFill>
          <p:spPr bwMode="auto">
            <a:xfrm>
              <a:off x="10235406" y="1101952"/>
              <a:ext cx="523970" cy="52397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Datasets - Database Tools Icon Transparent Png,Dataset Icon - free  transparent png images - pngaaa.com">
              <a:extLst>
                <a:ext uri="{FF2B5EF4-FFF2-40B4-BE49-F238E27FC236}">
                  <a16:creationId xmlns:a16="http://schemas.microsoft.com/office/drawing/2014/main" id="{240B6B38-827D-2DB0-C644-9757AB7DFE0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60771" y="3941652"/>
              <a:ext cx="821609" cy="437480"/>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Pentagon 68">
            <a:extLst>
              <a:ext uri="{FF2B5EF4-FFF2-40B4-BE49-F238E27FC236}">
                <a16:creationId xmlns:a16="http://schemas.microsoft.com/office/drawing/2014/main" id="{8CB4B45B-9BA4-1C64-BC30-C19652DBB904}"/>
              </a:ext>
            </a:extLst>
          </p:cNvPr>
          <p:cNvSpPr/>
          <p:nvPr/>
        </p:nvSpPr>
        <p:spPr>
          <a:xfrm>
            <a:off x="0" y="4635422"/>
            <a:ext cx="3141094" cy="284506"/>
          </a:xfrm>
          <a:prstGeom prst="homePlate">
            <a:avLst>
              <a:gd name="adj" fmla="val 42926"/>
            </a:avLst>
          </a:prstGeom>
          <a:gradFill flip="none" rotWithShape="1">
            <a:gsLst>
              <a:gs pos="35000">
                <a:srgbClr val="177083"/>
              </a:gs>
              <a:gs pos="90000">
                <a:schemeClr val="accent6">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t>Retail business operating model</a:t>
            </a:r>
          </a:p>
        </p:txBody>
      </p:sp>
      <p:sp>
        <p:nvSpPr>
          <p:cNvPr id="70" name="Chevron 69">
            <a:extLst>
              <a:ext uri="{FF2B5EF4-FFF2-40B4-BE49-F238E27FC236}">
                <a16:creationId xmlns:a16="http://schemas.microsoft.com/office/drawing/2014/main" id="{76C845A5-3DF8-F67B-7A54-BD0F2F024745}"/>
              </a:ext>
            </a:extLst>
          </p:cNvPr>
          <p:cNvSpPr/>
          <p:nvPr/>
        </p:nvSpPr>
        <p:spPr>
          <a:xfrm>
            <a:off x="3085827" y="4642475"/>
            <a:ext cx="276712" cy="279041"/>
          </a:xfrm>
          <a:prstGeom prst="chevron">
            <a:avLst/>
          </a:prstGeom>
          <a:gradFill flip="none" rotWithShape="1">
            <a:gsLst>
              <a:gs pos="35000">
                <a:srgbClr val="177083"/>
              </a:gs>
              <a:gs pos="90000">
                <a:schemeClr val="accent6">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p>
        </p:txBody>
      </p:sp>
      <p:sp>
        <p:nvSpPr>
          <p:cNvPr id="71" name="Chevron 70">
            <a:extLst>
              <a:ext uri="{FF2B5EF4-FFF2-40B4-BE49-F238E27FC236}">
                <a16:creationId xmlns:a16="http://schemas.microsoft.com/office/drawing/2014/main" id="{F52CE012-C97A-0425-34CF-19791EC0E811}"/>
              </a:ext>
            </a:extLst>
          </p:cNvPr>
          <p:cNvSpPr/>
          <p:nvPr/>
        </p:nvSpPr>
        <p:spPr>
          <a:xfrm>
            <a:off x="3319911" y="4640654"/>
            <a:ext cx="276712" cy="279041"/>
          </a:xfrm>
          <a:prstGeom prst="chevron">
            <a:avLst/>
          </a:prstGeom>
          <a:gradFill flip="none" rotWithShape="1">
            <a:gsLst>
              <a:gs pos="35000">
                <a:srgbClr val="177083"/>
              </a:gs>
              <a:gs pos="90000">
                <a:schemeClr val="accent6">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p>
        </p:txBody>
      </p:sp>
      <p:sp>
        <p:nvSpPr>
          <p:cNvPr id="72" name="Chevron 71">
            <a:extLst>
              <a:ext uri="{FF2B5EF4-FFF2-40B4-BE49-F238E27FC236}">
                <a16:creationId xmlns:a16="http://schemas.microsoft.com/office/drawing/2014/main" id="{0B0D1FB9-0F8D-62DE-EA75-9675B8D4779A}"/>
              </a:ext>
            </a:extLst>
          </p:cNvPr>
          <p:cNvSpPr/>
          <p:nvPr/>
        </p:nvSpPr>
        <p:spPr>
          <a:xfrm>
            <a:off x="3555290" y="4638832"/>
            <a:ext cx="276712" cy="279041"/>
          </a:xfrm>
          <a:prstGeom prst="chevron">
            <a:avLst/>
          </a:prstGeom>
          <a:gradFill flip="none" rotWithShape="1">
            <a:gsLst>
              <a:gs pos="35000">
                <a:srgbClr val="177083"/>
              </a:gs>
              <a:gs pos="90000">
                <a:schemeClr val="accent6">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p>
        </p:txBody>
      </p:sp>
      <p:grpSp>
        <p:nvGrpSpPr>
          <p:cNvPr id="88" name="Group 87">
            <a:extLst>
              <a:ext uri="{FF2B5EF4-FFF2-40B4-BE49-F238E27FC236}">
                <a16:creationId xmlns:a16="http://schemas.microsoft.com/office/drawing/2014/main" id="{4A987138-58AE-C987-093B-404736D04FB9}"/>
              </a:ext>
            </a:extLst>
          </p:cNvPr>
          <p:cNvGrpSpPr/>
          <p:nvPr/>
        </p:nvGrpSpPr>
        <p:grpSpPr>
          <a:xfrm>
            <a:off x="1098621" y="4934190"/>
            <a:ext cx="1651569" cy="1609499"/>
            <a:chOff x="396109" y="1610557"/>
            <a:chExt cx="2558189" cy="2581194"/>
          </a:xfrm>
        </p:grpSpPr>
        <p:grpSp>
          <p:nvGrpSpPr>
            <p:cNvPr id="89" name="Group 88">
              <a:extLst>
                <a:ext uri="{FF2B5EF4-FFF2-40B4-BE49-F238E27FC236}">
                  <a16:creationId xmlns:a16="http://schemas.microsoft.com/office/drawing/2014/main" id="{B04D4FC2-0C29-C273-3EF6-9FDDC7771076}"/>
                </a:ext>
              </a:extLst>
            </p:cNvPr>
            <p:cNvGrpSpPr/>
            <p:nvPr/>
          </p:nvGrpSpPr>
          <p:grpSpPr>
            <a:xfrm>
              <a:off x="396109" y="1610557"/>
              <a:ext cx="2558189" cy="2581194"/>
              <a:chOff x="396109" y="1610557"/>
              <a:chExt cx="2558189" cy="2581194"/>
            </a:xfrm>
          </p:grpSpPr>
          <p:pic>
            <p:nvPicPr>
              <p:cNvPr id="95" name="Picture 94">
                <a:extLst>
                  <a:ext uri="{FF2B5EF4-FFF2-40B4-BE49-F238E27FC236}">
                    <a16:creationId xmlns:a16="http://schemas.microsoft.com/office/drawing/2014/main" id="{5D69F645-8376-C8F6-5D3B-9E6D6A17A48D}"/>
                  </a:ext>
                </a:extLst>
              </p:cNvPr>
              <p:cNvPicPr>
                <a:picLocks noChangeAspect="1"/>
              </p:cNvPicPr>
              <p:nvPr/>
            </p:nvPicPr>
            <p:blipFill>
              <a:blip r:embed="rId11"/>
              <a:stretch>
                <a:fillRect/>
              </a:stretch>
            </p:blipFill>
            <p:spPr>
              <a:xfrm>
                <a:off x="396109" y="1610557"/>
                <a:ext cx="2558189" cy="2581194"/>
              </a:xfrm>
              <a:prstGeom prst="rect">
                <a:avLst/>
              </a:prstGeom>
            </p:spPr>
          </p:pic>
          <p:sp>
            <p:nvSpPr>
              <p:cNvPr id="96" name="Oval 95">
                <a:extLst>
                  <a:ext uri="{FF2B5EF4-FFF2-40B4-BE49-F238E27FC236}">
                    <a16:creationId xmlns:a16="http://schemas.microsoft.com/office/drawing/2014/main" id="{43619925-D515-C505-3E96-5275C33BF552}"/>
                  </a:ext>
                </a:extLst>
              </p:cNvPr>
              <p:cNvSpPr/>
              <p:nvPr/>
            </p:nvSpPr>
            <p:spPr>
              <a:xfrm>
                <a:off x="571416" y="1772238"/>
                <a:ext cx="792000" cy="78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7" name="Oval 96">
                <a:extLst>
                  <a:ext uri="{FF2B5EF4-FFF2-40B4-BE49-F238E27FC236}">
                    <a16:creationId xmlns:a16="http://schemas.microsoft.com/office/drawing/2014/main" id="{06D8D0C2-66A5-C3BF-9CE7-7D06E635FB1E}"/>
                  </a:ext>
                </a:extLst>
              </p:cNvPr>
              <p:cNvSpPr/>
              <p:nvPr/>
            </p:nvSpPr>
            <p:spPr>
              <a:xfrm>
                <a:off x="2062422" y="1772238"/>
                <a:ext cx="792000" cy="78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8" name="Oval 97">
                <a:extLst>
                  <a:ext uri="{FF2B5EF4-FFF2-40B4-BE49-F238E27FC236}">
                    <a16:creationId xmlns:a16="http://schemas.microsoft.com/office/drawing/2014/main" id="{C76F8590-3C64-7C5C-3E64-2C4F927F5565}"/>
                  </a:ext>
                </a:extLst>
              </p:cNvPr>
              <p:cNvSpPr/>
              <p:nvPr/>
            </p:nvSpPr>
            <p:spPr>
              <a:xfrm>
                <a:off x="2081276" y="3259461"/>
                <a:ext cx="792000" cy="78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99" name="Oval 98">
                <a:extLst>
                  <a:ext uri="{FF2B5EF4-FFF2-40B4-BE49-F238E27FC236}">
                    <a16:creationId xmlns:a16="http://schemas.microsoft.com/office/drawing/2014/main" id="{E3337FA4-F2B6-D891-D55B-8AEC76552CAA}"/>
                  </a:ext>
                </a:extLst>
              </p:cNvPr>
              <p:cNvSpPr/>
              <p:nvPr/>
            </p:nvSpPr>
            <p:spPr>
              <a:xfrm>
                <a:off x="571416" y="3283518"/>
                <a:ext cx="792000" cy="78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00" name="Oval 99">
                <a:extLst>
                  <a:ext uri="{FF2B5EF4-FFF2-40B4-BE49-F238E27FC236}">
                    <a16:creationId xmlns:a16="http://schemas.microsoft.com/office/drawing/2014/main" id="{8B2DDADA-F77C-2068-EE89-8D2B804A886B}"/>
                  </a:ext>
                </a:extLst>
              </p:cNvPr>
              <p:cNvSpPr/>
              <p:nvPr/>
            </p:nvSpPr>
            <p:spPr>
              <a:xfrm>
                <a:off x="1289276" y="2503821"/>
                <a:ext cx="792000" cy="782425"/>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sp>
          <p:nvSpPr>
            <p:cNvPr id="90" name="TextBox 89">
              <a:extLst>
                <a:ext uri="{FF2B5EF4-FFF2-40B4-BE49-F238E27FC236}">
                  <a16:creationId xmlns:a16="http://schemas.microsoft.com/office/drawing/2014/main" id="{2E9334B0-26EA-ED33-BCF6-648248139A23}"/>
                </a:ext>
              </a:extLst>
            </p:cNvPr>
            <p:cNvSpPr txBox="1"/>
            <p:nvPr/>
          </p:nvSpPr>
          <p:spPr>
            <a:xfrm>
              <a:off x="2050130" y="1965344"/>
              <a:ext cx="816580" cy="284377"/>
            </a:xfrm>
            <a:prstGeom prst="rect">
              <a:avLst/>
            </a:prstGeom>
            <a:noFill/>
          </p:spPr>
          <p:txBody>
            <a:bodyPr wrap="square" rtlCol="0">
              <a:spAutoFit/>
            </a:bodyPr>
            <a:lstStyle/>
            <a:p>
              <a:pPr algn="ctr"/>
              <a:r>
                <a:rPr lang="en-US" sz="600" b="1">
                  <a:solidFill>
                    <a:srgbClr val="0A5280"/>
                  </a:solidFill>
                </a:rPr>
                <a:t>PLAN</a:t>
              </a:r>
            </a:p>
          </p:txBody>
        </p:sp>
        <p:sp>
          <p:nvSpPr>
            <p:cNvPr id="91" name="TextBox 90">
              <a:extLst>
                <a:ext uri="{FF2B5EF4-FFF2-40B4-BE49-F238E27FC236}">
                  <a16:creationId xmlns:a16="http://schemas.microsoft.com/office/drawing/2014/main" id="{D4D11A34-6B1E-2460-CCEF-F5E6004A870C}"/>
                </a:ext>
              </a:extLst>
            </p:cNvPr>
            <p:cNvSpPr txBox="1"/>
            <p:nvPr/>
          </p:nvSpPr>
          <p:spPr>
            <a:xfrm>
              <a:off x="686184" y="1968753"/>
              <a:ext cx="601118" cy="284377"/>
            </a:xfrm>
            <a:prstGeom prst="rect">
              <a:avLst/>
            </a:prstGeom>
            <a:noFill/>
          </p:spPr>
          <p:txBody>
            <a:bodyPr wrap="square" rtlCol="0">
              <a:spAutoFit/>
            </a:bodyPr>
            <a:lstStyle/>
            <a:p>
              <a:r>
                <a:rPr lang="en-US" sz="600" b="1">
                  <a:solidFill>
                    <a:srgbClr val="0A5280"/>
                  </a:solidFill>
                </a:rPr>
                <a:t>SELL</a:t>
              </a:r>
            </a:p>
          </p:txBody>
        </p:sp>
        <p:sp>
          <p:nvSpPr>
            <p:cNvPr id="92" name="TextBox 91">
              <a:extLst>
                <a:ext uri="{FF2B5EF4-FFF2-40B4-BE49-F238E27FC236}">
                  <a16:creationId xmlns:a16="http://schemas.microsoft.com/office/drawing/2014/main" id="{02750BA5-1ABE-839B-8844-AB6F5E3EF19B}"/>
                </a:ext>
              </a:extLst>
            </p:cNvPr>
            <p:cNvSpPr txBox="1"/>
            <p:nvPr/>
          </p:nvSpPr>
          <p:spPr>
            <a:xfrm>
              <a:off x="2068986" y="3482759"/>
              <a:ext cx="816580" cy="271474"/>
            </a:xfrm>
            <a:prstGeom prst="rect">
              <a:avLst/>
            </a:prstGeom>
            <a:noFill/>
          </p:spPr>
          <p:txBody>
            <a:bodyPr wrap="square" rtlCol="0">
              <a:spAutoFit/>
            </a:bodyPr>
            <a:lstStyle/>
            <a:p>
              <a:pPr algn="ctr"/>
              <a:r>
                <a:rPr lang="en-US" sz="500" b="1">
                  <a:solidFill>
                    <a:srgbClr val="0A5280"/>
                  </a:solidFill>
                </a:rPr>
                <a:t>PROCURE</a:t>
              </a:r>
            </a:p>
          </p:txBody>
        </p:sp>
        <p:sp>
          <p:nvSpPr>
            <p:cNvPr id="93" name="TextBox 92">
              <a:extLst>
                <a:ext uri="{FF2B5EF4-FFF2-40B4-BE49-F238E27FC236}">
                  <a16:creationId xmlns:a16="http://schemas.microsoft.com/office/drawing/2014/main" id="{DD41EDB4-B920-933A-CF01-F3304B7BE78D}"/>
                </a:ext>
              </a:extLst>
            </p:cNvPr>
            <p:cNvSpPr txBox="1"/>
            <p:nvPr/>
          </p:nvSpPr>
          <p:spPr>
            <a:xfrm>
              <a:off x="542601" y="3520841"/>
              <a:ext cx="816580" cy="260679"/>
            </a:xfrm>
            <a:prstGeom prst="rect">
              <a:avLst/>
            </a:prstGeom>
            <a:noFill/>
          </p:spPr>
          <p:txBody>
            <a:bodyPr wrap="square" rtlCol="0">
              <a:spAutoFit/>
            </a:bodyPr>
            <a:lstStyle/>
            <a:p>
              <a:pPr algn="ctr"/>
              <a:r>
                <a:rPr lang="en-US" sz="500" b="1">
                  <a:solidFill>
                    <a:srgbClr val="0A5280"/>
                  </a:solidFill>
                </a:rPr>
                <a:t>MOVE</a:t>
              </a:r>
            </a:p>
          </p:txBody>
        </p:sp>
        <p:sp>
          <p:nvSpPr>
            <p:cNvPr id="94" name="TextBox 93">
              <a:extLst>
                <a:ext uri="{FF2B5EF4-FFF2-40B4-BE49-F238E27FC236}">
                  <a16:creationId xmlns:a16="http://schemas.microsoft.com/office/drawing/2014/main" id="{435B7656-E033-F497-0191-FEB18821ECBD}"/>
                </a:ext>
              </a:extLst>
            </p:cNvPr>
            <p:cNvSpPr txBox="1"/>
            <p:nvPr/>
          </p:nvSpPr>
          <p:spPr>
            <a:xfrm>
              <a:off x="950890" y="2817963"/>
              <a:ext cx="1585973" cy="260679"/>
            </a:xfrm>
            <a:prstGeom prst="rect">
              <a:avLst/>
            </a:prstGeom>
            <a:noFill/>
          </p:spPr>
          <p:txBody>
            <a:bodyPr wrap="square" rtlCol="0">
              <a:spAutoFit/>
            </a:bodyPr>
            <a:lstStyle/>
            <a:p>
              <a:pPr algn="ctr"/>
              <a:r>
                <a:rPr lang="en-US" sz="500" b="1">
                  <a:solidFill>
                    <a:srgbClr val="0A5280"/>
                  </a:solidFill>
                </a:rPr>
                <a:t>ANALYTICS</a:t>
              </a:r>
            </a:p>
          </p:txBody>
        </p:sp>
      </p:grpSp>
      <p:grpSp>
        <p:nvGrpSpPr>
          <p:cNvPr id="124" name="Group 123">
            <a:extLst>
              <a:ext uri="{FF2B5EF4-FFF2-40B4-BE49-F238E27FC236}">
                <a16:creationId xmlns:a16="http://schemas.microsoft.com/office/drawing/2014/main" id="{F676D093-5AC7-6C0C-10B1-DCCD57CA5772}"/>
              </a:ext>
            </a:extLst>
          </p:cNvPr>
          <p:cNvGrpSpPr/>
          <p:nvPr/>
        </p:nvGrpSpPr>
        <p:grpSpPr>
          <a:xfrm>
            <a:off x="4247166" y="4684315"/>
            <a:ext cx="808521" cy="872905"/>
            <a:chOff x="1546086" y="2177404"/>
            <a:chExt cx="2732345" cy="3251200"/>
          </a:xfrm>
        </p:grpSpPr>
        <p:pic>
          <p:nvPicPr>
            <p:cNvPr id="121" name="Picture 120">
              <a:extLst>
                <a:ext uri="{FF2B5EF4-FFF2-40B4-BE49-F238E27FC236}">
                  <a16:creationId xmlns:a16="http://schemas.microsoft.com/office/drawing/2014/main" id="{6EC03B35-547D-1C0F-AA6F-AF5E986C620A}"/>
                </a:ext>
              </a:extLst>
            </p:cNvPr>
            <p:cNvPicPr>
              <a:picLocks noChangeAspect="1"/>
            </p:cNvPicPr>
            <p:nvPr/>
          </p:nvPicPr>
          <p:blipFill rotWithShape="1">
            <a:blip r:embed="rId12"/>
            <a:srcRect t="8239" b="12077"/>
            <a:stretch/>
          </p:blipFill>
          <p:spPr>
            <a:xfrm rot="16200000">
              <a:off x="1286659" y="2436831"/>
              <a:ext cx="3251200" cy="2732345"/>
            </a:xfrm>
            <a:prstGeom prst="rect">
              <a:avLst/>
            </a:prstGeom>
          </p:spPr>
        </p:pic>
        <p:sp>
          <p:nvSpPr>
            <p:cNvPr id="122" name="Oval 121">
              <a:extLst>
                <a:ext uri="{FF2B5EF4-FFF2-40B4-BE49-F238E27FC236}">
                  <a16:creationId xmlns:a16="http://schemas.microsoft.com/office/drawing/2014/main" id="{9CA93B7C-6FF2-EF8C-705E-FF852D5E0D12}"/>
                </a:ext>
              </a:extLst>
            </p:cNvPr>
            <p:cNvSpPr/>
            <p:nvPr/>
          </p:nvSpPr>
          <p:spPr>
            <a:xfrm rot="16200000">
              <a:off x="1883014" y="2939896"/>
              <a:ext cx="1880609" cy="1861180"/>
            </a:xfrm>
            <a:prstGeom prst="ellipse">
              <a:avLst/>
            </a:prstGeom>
            <a:solidFill>
              <a:srgbClr val="F2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BCDE381E-E394-A44D-4561-F4FED5EDFD16}"/>
              </a:ext>
            </a:extLst>
          </p:cNvPr>
          <p:cNvGrpSpPr/>
          <p:nvPr/>
        </p:nvGrpSpPr>
        <p:grpSpPr>
          <a:xfrm>
            <a:off x="4506250" y="4942726"/>
            <a:ext cx="264845" cy="310674"/>
            <a:chOff x="5527146" y="5679199"/>
            <a:chExt cx="307617" cy="356082"/>
          </a:xfrm>
        </p:grpSpPr>
        <p:cxnSp>
          <p:nvCxnSpPr>
            <p:cNvPr id="108" name="Straight Arrow Connector 107">
              <a:extLst>
                <a:ext uri="{FF2B5EF4-FFF2-40B4-BE49-F238E27FC236}">
                  <a16:creationId xmlns:a16="http://schemas.microsoft.com/office/drawing/2014/main" id="{A7E96B71-C5C2-FE15-CFFB-89FC61E5DD94}"/>
                </a:ext>
              </a:extLst>
            </p:cNvPr>
            <p:cNvCxnSpPr>
              <a:cxnSpLocks/>
            </p:cNvCxnSpPr>
            <p:nvPr/>
          </p:nvCxnSpPr>
          <p:spPr>
            <a:xfrm flipV="1">
              <a:off x="5527146" y="5857240"/>
              <a:ext cx="0" cy="178041"/>
            </a:xfrm>
            <a:prstGeom prst="straightConnector1">
              <a:avLst/>
            </a:prstGeom>
            <a:ln w="38100">
              <a:solidFill>
                <a:srgbClr val="4CB4A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B212B99-BE63-9CD6-54DC-3A0F1990D88D}"/>
                </a:ext>
              </a:extLst>
            </p:cNvPr>
            <p:cNvCxnSpPr>
              <a:cxnSpLocks/>
            </p:cNvCxnSpPr>
            <p:nvPr/>
          </p:nvCxnSpPr>
          <p:spPr>
            <a:xfrm flipV="1">
              <a:off x="5629685" y="5803827"/>
              <a:ext cx="0" cy="231453"/>
            </a:xfrm>
            <a:prstGeom prst="straightConnector1">
              <a:avLst/>
            </a:prstGeom>
            <a:ln w="38100">
              <a:solidFill>
                <a:srgbClr val="FF1185"/>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B7E2FFC-6AD1-A3AF-374D-58F8752F1344}"/>
                </a:ext>
              </a:extLst>
            </p:cNvPr>
            <p:cNvCxnSpPr>
              <a:cxnSpLocks/>
            </p:cNvCxnSpPr>
            <p:nvPr/>
          </p:nvCxnSpPr>
          <p:spPr>
            <a:xfrm flipV="1">
              <a:off x="5834763" y="5679199"/>
              <a:ext cx="0" cy="356081"/>
            </a:xfrm>
            <a:prstGeom prst="straightConnector1">
              <a:avLst/>
            </a:prstGeom>
            <a:ln w="38100">
              <a:solidFill>
                <a:srgbClr val="FF1185"/>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A55AEBF-41A3-A043-847C-EA170C1E192F}"/>
                </a:ext>
              </a:extLst>
            </p:cNvPr>
            <p:cNvCxnSpPr>
              <a:cxnSpLocks/>
            </p:cNvCxnSpPr>
            <p:nvPr/>
          </p:nvCxnSpPr>
          <p:spPr>
            <a:xfrm flipV="1">
              <a:off x="5732224" y="5732611"/>
              <a:ext cx="0" cy="302669"/>
            </a:xfrm>
            <a:prstGeom prst="straightConnector1">
              <a:avLst/>
            </a:prstGeom>
            <a:ln w="38100">
              <a:solidFill>
                <a:srgbClr val="4CB4A2"/>
              </a:solidFill>
              <a:tailEnd type="triangle"/>
            </a:ln>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F224BB55-8C61-33FD-E134-2157228D51A2}"/>
              </a:ext>
            </a:extLst>
          </p:cNvPr>
          <p:cNvSpPr txBox="1"/>
          <p:nvPr/>
        </p:nvSpPr>
        <p:spPr>
          <a:xfrm>
            <a:off x="9507431" y="4671793"/>
            <a:ext cx="2380827" cy="369332"/>
          </a:xfrm>
          <a:prstGeom prst="rect">
            <a:avLst/>
          </a:prstGeom>
          <a:noFill/>
        </p:spPr>
        <p:txBody>
          <a:bodyPr wrap="square" rtlCol="0">
            <a:spAutoFit/>
          </a:bodyPr>
          <a:lstStyle/>
          <a:p>
            <a:r>
              <a:rPr lang="en-US" b="1">
                <a:solidFill>
                  <a:srgbClr val="4CB4A2"/>
                </a:solidFill>
              </a:rPr>
              <a:t>MULTI-BRAND RETAIL</a:t>
            </a:r>
          </a:p>
        </p:txBody>
      </p:sp>
      <p:grpSp>
        <p:nvGrpSpPr>
          <p:cNvPr id="3072" name="Group 3071">
            <a:extLst>
              <a:ext uri="{FF2B5EF4-FFF2-40B4-BE49-F238E27FC236}">
                <a16:creationId xmlns:a16="http://schemas.microsoft.com/office/drawing/2014/main" id="{D0B7154C-F92D-3AD8-32E1-51726151EF86}"/>
              </a:ext>
            </a:extLst>
          </p:cNvPr>
          <p:cNvGrpSpPr/>
          <p:nvPr/>
        </p:nvGrpSpPr>
        <p:grpSpPr>
          <a:xfrm>
            <a:off x="8489599" y="4621362"/>
            <a:ext cx="808521" cy="872905"/>
            <a:chOff x="1546086" y="2177404"/>
            <a:chExt cx="2732345" cy="3251200"/>
          </a:xfrm>
        </p:grpSpPr>
        <p:pic>
          <p:nvPicPr>
            <p:cNvPr id="3073" name="Picture 3072">
              <a:extLst>
                <a:ext uri="{FF2B5EF4-FFF2-40B4-BE49-F238E27FC236}">
                  <a16:creationId xmlns:a16="http://schemas.microsoft.com/office/drawing/2014/main" id="{740255ED-6711-006F-350A-52DC4EEB09A1}"/>
                </a:ext>
              </a:extLst>
            </p:cNvPr>
            <p:cNvPicPr>
              <a:picLocks noChangeAspect="1"/>
            </p:cNvPicPr>
            <p:nvPr/>
          </p:nvPicPr>
          <p:blipFill rotWithShape="1">
            <a:blip r:embed="rId12"/>
            <a:srcRect t="8239" b="12077"/>
            <a:stretch/>
          </p:blipFill>
          <p:spPr>
            <a:xfrm rot="16200000">
              <a:off x="1286659" y="2436831"/>
              <a:ext cx="3251200" cy="2732345"/>
            </a:xfrm>
            <a:prstGeom prst="rect">
              <a:avLst/>
            </a:prstGeom>
          </p:spPr>
        </p:pic>
        <p:sp>
          <p:nvSpPr>
            <p:cNvPr id="3075" name="Oval 3074">
              <a:extLst>
                <a:ext uri="{FF2B5EF4-FFF2-40B4-BE49-F238E27FC236}">
                  <a16:creationId xmlns:a16="http://schemas.microsoft.com/office/drawing/2014/main" id="{596D6B20-D869-67EF-7D57-AF18BD9AD056}"/>
                </a:ext>
              </a:extLst>
            </p:cNvPr>
            <p:cNvSpPr/>
            <p:nvPr/>
          </p:nvSpPr>
          <p:spPr>
            <a:xfrm rot="16200000">
              <a:off x="1883014" y="2939896"/>
              <a:ext cx="1880609" cy="1861180"/>
            </a:xfrm>
            <a:prstGeom prst="ellipse">
              <a:avLst/>
            </a:prstGeom>
            <a:solidFill>
              <a:srgbClr val="F2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96" name="Picture 24" descr="1,034 Rubiks Cube Icon Images, Stock Photos &amp; Vectors | Shutterstock">
            <a:extLst>
              <a:ext uri="{FF2B5EF4-FFF2-40B4-BE49-F238E27FC236}">
                <a16:creationId xmlns:a16="http://schemas.microsoft.com/office/drawing/2014/main" id="{D153C1CD-EF7C-385F-B2D8-41867431BE0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4231" y1="21786" x2="54231" y2="21786"/>
                        <a14:foregroundMark x1="54231" y1="22143" x2="54231" y2="22143"/>
                        <a14:foregroundMark x1="54231" y1="27500" x2="54231" y2="27500"/>
                        <a14:foregroundMark x1="52308" y1="21071" x2="52308" y2="21071"/>
                        <a14:foregroundMark x1="49231" y1="19643" x2="49231" y2="19643"/>
                        <a14:foregroundMark x1="53077" y1="18214" x2="53077" y2="18214"/>
                        <a14:foregroundMark x1="48846" y1="18929" x2="48846" y2="18929"/>
                        <a14:foregroundMark x1="53077" y1="18214" x2="53077" y2="18214"/>
                        <a14:foregroundMark x1="63077" y1="45357" x2="63077" y2="45357"/>
                        <a14:foregroundMark x1="48846" y1="39286" x2="48846" y2="39286"/>
                        <a14:foregroundMark x1="51538" y1="35714" x2="51538" y2="35714"/>
                      </a14:backgroundRemoval>
                    </a14:imgEffect>
                  </a14:imgLayer>
                </a14:imgProps>
              </a:ext>
              <a:ext uri="{28A0092B-C50C-407E-A947-70E740481C1C}">
                <a14:useLocalDpi xmlns:a14="http://schemas.microsoft.com/office/drawing/2010/main" val="0"/>
              </a:ext>
            </a:extLst>
          </a:blip>
          <a:srcRect/>
          <a:stretch>
            <a:fillRect/>
          </a:stretch>
        </p:blipFill>
        <p:spPr bwMode="auto">
          <a:xfrm>
            <a:off x="8571599" y="4816380"/>
            <a:ext cx="572826" cy="616890"/>
          </a:xfrm>
          <a:prstGeom prst="rect">
            <a:avLst/>
          </a:prstGeom>
          <a:noFill/>
          <a:extLst>
            <a:ext uri="{909E8E84-426E-40DD-AFC4-6F175D3DCCD1}">
              <a14:hiddenFill xmlns:a14="http://schemas.microsoft.com/office/drawing/2010/main">
                <a:solidFill>
                  <a:srgbClr val="FFFFFF"/>
                </a:solidFill>
              </a14:hiddenFill>
            </a:ext>
          </a:extLst>
        </p:spPr>
      </p:pic>
      <p:sp>
        <p:nvSpPr>
          <p:cNvPr id="3079" name="TextBox 3078">
            <a:extLst>
              <a:ext uri="{FF2B5EF4-FFF2-40B4-BE49-F238E27FC236}">
                <a16:creationId xmlns:a16="http://schemas.microsoft.com/office/drawing/2014/main" id="{EA4CC61A-F968-7783-A42F-732721E7BA23}"/>
              </a:ext>
            </a:extLst>
          </p:cNvPr>
          <p:cNvSpPr txBox="1"/>
          <p:nvPr/>
        </p:nvSpPr>
        <p:spPr>
          <a:xfrm>
            <a:off x="4770897" y="5022853"/>
            <a:ext cx="3400876" cy="1031051"/>
          </a:xfrm>
          <a:prstGeom prst="rect">
            <a:avLst/>
          </a:prstGeom>
          <a:noFill/>
        </p:spPr>
        <p:txBody>
          <a:bodyPr wrap="square">
            <a:spAutoFit/>
          </a:bodyPr>
          <a:lstStyle/>
          <a:p>
            <a:pPr marL="285750" indent="-192088">
              <a:spcBef>
                <a:spcPts val="300"/>
              </a:spcBef>
              <a:spcAft>
                <a:spcPts val="300"/>
              </a:spcAft>
              <a:buFont typeface="Arial" panose="020B0604020202020204" pitchFamily="34" charset="0"/>
              <a:buChar char="•"/>
            </a:pPr>
            <a:r>
              <a:rPr lang="en-IN" sz="1400"/>
              <a:t>Owns or controls manufacturing, design, distribution and retailing of products</a:t>
            </a:r>
          </a:p>
          <a:p>
            <a:pPr marL="285750" indent="-192088">
              <a:spcBef>
                <a:spcPts val="300"/>
              </a:spcBef>
              <a:spcAft>
                <a:spcPts val="300"/>
              </a:spcAft>
              <a:buFont typeface="Arial" panose="020B0604020202020204" pitchFamily="34" charset="0"/>
              <a:buChar char="•"/>
            </a:pPr>
            <a:r>
              <a:rPr lang="en-IN" sz="1400"/>
              <a:t>Vertical integration should be seen in continuum </a:t>
            </a:r>
            <a:endParaRPr lang="en-US" sz="1400"/>
          </a:p>
        </p:txBody>
      </p:sp>
      <p:sp>
        <p:nvSpPr>
          <p:cNvPr id="3081" name="TextBox 3080">
            <a:extLst>
              <a:ext uri="{FF2B5EF4-FFF2-40B4-BE49-F238E27FC236}">
                <a16:creationId xmlns:a16="http://schemas.microsoft.com/office/drawing/2014/main" id="{277DEA4C-AB47-88EC-C70B-4191EFE18551}"/>
              </a:ext>
            </a:extLst>
          </p:cNvPr>
          <p:cNvSpPr txBox="1"/>
          <p:nvPr/>
        </p:nvSpPr>
        <p:spPr>
          <a:xfrm>
            <a:off x="9015170" y="5044942"/>
            <a:ext cx="3136906" cy="815608"/>
          </a:xfrm>
          <a:prstGeom prst="rect">
            <a:avLst/>
          </a:prstGeom>
          <a:noFill/>
        </p:spPr>
        <p:txBody>
          <a:bodyPr wrap="square">
            <a:spAutoFit/>
          </a:bodyPr>
          <a:lstStyle/>
          <a:p>
            <a:pPr marL="285750" indent="-192088">
              <a:spcBef>
                <a:spcPts val="300"/>
              </a:spcBef>
              <a:spcAft>
                <a:spcPts val="300"/>
              </a:spcAft>
              <a:buFont typeface="Arial" panose="020B0604020202020204" pitchFamily="34" charset="0"/>
              <a:buChar char="•"/>
            </a:pPr>
            <a:r>
              <a:rPr lang="en-IN" sz="1400"/>
              <a:t>Sell multiple brands under one roof</a:t>
            </a:r>
          </a:p>
          <a:p>
            <a:pPr marL="285750" indent="-192088">
              <a:spcBef>
                <a:spcPts val="300"/>
              </a:spcBef>
              <a:spcAft>
                <a:spcPts val="300"/>
              </a:spcAft>
              <a:buFont typeface="Arial" panose="020B0604020202020204" pitchFamily="34" charset="0"/>
              <a:buChar char="•"/>
            </a:pPr>
            <a:r>
              <a:rPr lang="en-IN" sz="1400"/>
              <a:t>Merchandise is sourced directly from the brands or the distributors</a:t>
            </a:r>
            <a:endParaRPr lang="en-US" sz="1400"/>
          </a:p>
        </p:txBody>
      </p:sp>
      <p:pic>
        <p:nvPicPr>
          <p:cNvPr id="3106" name="Picture 34" descr="1,113 Zara Logo Images, Stock Photos &amp; Vectors | Shutterstock">
            <a:extLst>
              <a:ext uri="{FF2B5EF4-FFF2-40B4-BE49-F238E27FC236}">
                <a16:creationId xmlns:a16="http://schemas.microsoft.com/office/drawing/2014/main" id="{74A2047F-9015-623F-6DA0-EBB947F7165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b="5692"/>
          <a:stretch/>
        </p:blipFill>
        <p:spPr bwMode="auto">
          <a:xfrm>
            <a:off x="4264924" y="6025999"/>
            <a:ext cx="1165599" cy="603513"/>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B1A9FFD0-DE81-4080-B3E6-2C421977D29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51557" y="6161272"/>
            <a:ext cx="1149576" cy="14714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uniqlo logo vector | TOPpng">
            <a:extLst>
              <a:ext uri="{FF2B5EF4-FFF2-40B4-BE49-F238E27FC236}">
                <a16:creationId xmlns:a16="http://schemas.microsoft.com/office/drawing/2014/main" id="{8E49D341-AE58-0B69-2984-30E218523AE9}"/>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foregroundMark x1="18452" y1="23050" x2="18452" y2="23050"/>
                        <a14:foregroundMark x1="25119" y1="20489" x2="25119" y2="20489"/>
                        <a14:foregroundMark x1="42500" y1="16997" x2="42500" y2="16997"/>
                        <a14:foregroundMark x1="42738" y1="37602" x2="42738" y2="37602"/>
                      </a14:backgroundRemoval>
                    </a14:imgEffect>
                  </a14:imgLayer>
                </a14:imgProps>
              </a:ext>
              <a:ext uri="{28A0092B-C50C-407E-A947-70E740481C1C}">
                <a14:useLocalDpi xmlns:a14="http://schemas.microsoft.com/office/drawing/2010/main" val="0"/>
              </a:ext>
            </a:extLst>
          </a:blip>
          <a:srcRect/>
          <a:stretch>
            <a:fillRect/>
          </a:stretch>
        </p:blipFill>
        <p:spPr bwMode="auto">
          <a:xfrm>
            <a:off x="7298403" y="5998620"/>
            <a:ext cx="632826" cy="647208"/>
          </a:xfrm>
          <a:prstGeom prst="rect">
            <a:avLst/>
          </a:prstGeom>
          <a:noFill/>
          <a:extLst>
            <a:ext uri="{909E8E84-426E-40DD-AFC4-6F175D3DCCD1}">
              <a14:hiddenFill xmlns:a14="http://schemas.microsoft.com/office/drawing/2010/main">
                <a:solidFill>
                  <a:srgbClr val="FFFFFF"/>
                </a:solidFill>
              </a14:hiddenFill>
            </a:ext>
          </a:extLst>
        </p:spPr>
      </p:pic>
      <p:pic>
        <p:nvPicPr>
          <p:cNvPr id="3122" name="Picture 50" descr="Zalando Logo Vector Free Download - Zalando Logo Transparent Background Png,North  Face Logo Vector - free transparent png images - pngaaa.com">
            <a:extLst>
              <a:ext uri="{FF2B5EF4-FFF2-40B4-BE49-F238E27FC236}">
                <a16:creationId xmlns:a16="http://schemas.microsoft.com/office/drawing/2014/main" id="{8D059BBF-2964-9F3E-539B-DD88C557A439}"/>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10000" b="90000" l="10000" r="90000">
                        <a14:foregroundMark x1="40667" y1="24728" x2="40667" y2="24728"/>
                        <a14:foregroundMark x1="42111" y1="21467" x2="42111" y2="21467"/>
                        <a14:foregroundMark x1="57333" y1="20109" x2="57333" y2="20109"/>
                        <a14:foregroundMark x1="57333" y1="22826" x2="57333" y2="22826"/>
                        <a14:foregroundMark x1="60889" y1="19293" x2="60889" y2="19293"/>
                        <a14:foregroundMark x1="61000" y1="22283" x2="61000" y2="22283"/>
                        <a14:foregroundMark x1="62778" y1="22011" x2="62778" y2="22011"/>
                        <a14:foregroundMark x1="67778" y1="21739" x2="67778" y2="21739"/>
                        <a14:foregroundMark x1="71556" y1="22283" x2="71556" y2="22283"/>
                        <a14:foregroundMark x1="55444" y1="22011" x2="55444" y2="22011"/>
                        <a14:foregroundMark x1="49889" y1="24185" x2="49889" y2="24185"/>
                        <a14:foregroundMark x1="48000" y1="23098" x2="48000" y2="23098"/>
                        <a14:foregroundMark x1="48111" y1="21467" x2="48111" y2="21467"/>
                      </a14:backgroundRemoval>
                    </a14:imgEffect>
                  </a14:imgLayer>
                </a14:imgProps>
              </a:ext>
              <a:ext uri="{28A0092B-C50C-407E-A947-70E740481C1C}">
                <a14:useLocalDpi xmlns:a14="http://schemas.microsoft.com/office/drawing/2010/main" val="0"/>
              </a:ext>
            </a:extLst>
          </a:blip>
          <a:srcRect/>
          <a:stretch>
            <a:fillRect/>
          </a:stretch>
        </p:blipFill>
        <p:spPr bwMode="auto">
          <a:xfrm>
            <a:off x="9908918" y="6342166"/>
            <a:ext cx="1782065" cy="728667"/>
          </a:xfrm>
          <a:prstGeom prst="rect">
            <a:avLst/>
          </a:prstGeom>
          <a:noFill/>
          <a:extLst>
            <a:ext uri="{909E8E84-426E-40DD-AFC4-6F175D3DCCD1}">
              <a14:hiddenFill xmlns:a14="http://schemas.microsoft.com/office/drawing/2010/main">
                <a:solidFill>
                  <a:srgbClr val="FFFFFF"/>
                </a:solidFill>
              </a14:hiddenFill>
            </a:ext>
          </a:extLst>
        </p:spPr>
      </p:pic>
      <p:pic>
        <p:nvPicPr>
          <p:cNvPr id="3124" name="Picture 52" descr="Foot Locker Logo Png Transparent - Foot Locker, Png Download -  2400x2400(#888897) - PngFind">
            <a:extLst>
              <a:ext uri="{FF2B5EF4-FFF2-40B4-BE49-F238E27FC236}">
                <a16:creationId xmlns:a16="http://schemas.microsoft.com/office/drawing/2014/main" id="{5B96B4F3-EFB2-2283-137A-721A2478A24A}"/>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ackgroundRemoval t="9143" b="89143" l="3571" r="94167">
                        <a14:foregroundMark x1="3690" y1="37714" x2="3690" y2="37714"/>
                        <a14:foregroundMark x1="9643" y1="73143" x2="9643" y2="73143"/>
                        <a14:foregroundMark x1="20833" y1="69714" x2="20833" y2="69714"/>
                        <a14:foregroundMark x1="33095" y1="62286" x2="33095" y2="62286"/>
                        <a14:foregroundMark x1="44048" y1="60571" x2="44048" y2="60571"/>
                        <a14:foregroundMark x1="52500" y1="71429" x2="52500" y2="71429"/>
                        <a14:foregroundMark x1="63690" y1="68571" x2="63690" y2="68571"/>
                        <a14:foregroundMark x1="84167" y1="59429" x2="84167" y2="59429"/>
                        <a14:foregroundMark x1="94167" y1="65714" x2="94167" y2="65714"/>
                        <a14:foregroundMark x1="72976" y1="75429" x2="72976" y2="75429"/>
                        <a14:foregroundMark x1="85119" y1="88571" x2="85119" y2="88571"/>
                      </a14:backgroundRemoval>
                    </a14:imgEffect>
                  </a14:imgLayer>
                </a14:imgProps>
              </a:ext>
              <a:ext uri="{28A0092B-C50C-407E-A947-70E740481C1C}">
                <a14:useLocalDpi xmlns:a14="http://schemas.microsoft.com/office/drawing/2010/main" val="0"/>
              </a:ext>
            </a:extLst>
          </a:blip>
          <a:srcRect/>
          <a:stretch>
            <a:fillRect/>
          </a:stretch>
        </p:blipFill>
        <p:spPr bwMode="auto">
          <a:xfrm>
            <a:off x="10439280" y="6123457"/>
            <a:ext cx="899981" cy="187496"/>
          </a:xfrm>
          <a:prstGeom prst="rect">
            <a:avLst/>
          </a:prstGeom>
          <a:noFill/>
          <a:extLst>
            <a:ext uri="{909E8E84-426E-40DD-AFC4-6F175D3DCCD1}">
              <a14:hiddenFill xmlns:a14="http://schemas.microsoft.com/office/drawing/2010/main">
                <a:solidFill>
                  <a:srgbClr val="FFFFFF"/>
                </a:solidFill>
              </a14:hiddenFill>
            </a:ext>
          </a:extLst>
        </p:spPr>
      </p:pic>
      <p:pic>
        <p:nvPicPr>
          <p:cNvPr id="3128" name="Picture 56" descr="Shoppers Stop png images | PNGWing">
            <a:extLst>
              <a:ext uri="{FF2B5EF4-FFF2-40B4-BE49-F238E27FC236}">
                <a16:creationId xmlns:a16="http://schemas.microsoft.com/office/drawing/2014/main" id="{8C7D2F2C-FE3B-8B80-8FC2-BEEB90B1D8C1}"/>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0000" l="5000" r="94167">
                        <a14:foregroundMark x1="5000" y1="43056" x2="5000" y2="43056"/>
                        <a14:foregroundMark x1="94167" y1="40833" x2="94167" y2="40833"/>
                      </a14:backgroundRemoval>
                    </a14:imgEffect>
                  </a14:imgLayer>
                </a14:imgProps>
              </a:ext>
              <a:ext uri="{28A0092B-C50C-407E-A947-70E740481C1C}">
                <a14:useLocalDpi xmlns:a14="http://schemas.microsoft.com/office/drawing/2010/main" val="0"/>
              </a:ext>
            </a:extLst>
          </a:blip>
          <a:srcRect/>
          <a:stretch>
            <a:fillRect/>
          </a:stretch>
        </p:blipFill>
        <p:spPr bwMode="auto">
          <a:xfrm>
            <a:off x="9084641" y="5732228"/>
            <a:ext cx="1283602" cy="1283602"/>
          </a:xfrm>
          <a:prstGeom prst="rect">
            <a:avLst/>
          </a:prstGeom>
          <a:noFill/>
          <a:extLst>
            <a:ext uri="{909E8E84-426E-40DD-AFC4-6F175D3DCCD1}">
              <a14:hiddenFill xmlns:a14="http://schemas.microsoft.com/office/drawing/2010/main">
                <a:solidFill>
                  <a:srgbClr val="FFFFFF"/>
                </a:solidFill>
              </a14:hiddenFill>
            </a:ext>
          </a:extLst>
        </p:spPr>
      </p:pic>
      <p:pic>
        <p:nvPicPr>
          <p:cNvPr id="3130" name="Picture 58" descr="Macys Logo - Macys Gift Card, HD Png Download - 1920x1080 (#728213) - PinPng">
            <a:extLst>
              <a:ext uri="{FF2B5EF4-FFF2-40B4-BE49-F238E27FC236}">
                <a16:creationId xmlns:a16="http://schemas.microsoft.com/office/drawing/2014/main" id="{B237557F-05F4-C393-288A-F9C47DBCEAF6}"/>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8515" b="93886" l="10000" r="90000">
                        <a14:foregroundMark x1="49286" y1="8624" x2="49286" y2="8624"/>
                        <a14:foregroundMark x1="13571" y1="80022" x2="13571" y2="80022"/>
                        <a14:foregroundMark x1="13810" y1="79803" x2="13810" y2="79803"/>
                        <a14:foregroundMark x1="37024" y1="80022" x2="37024" y2="80022"/>
                        <a14:foregroundMark x1="52262" y1="81659" x2="52262" y2="81659"/>
                        <a14:foregroundMark x1="78810" y1="74782" x2="78810" y2="74782"/>
                        <a14:foregroundMark x1="78452" y1="79694" x2="78452" y2="79694"/>
                        <a14:foregroundMark x1="77262" y1="78712" x2="77262" y2="78712"/>
                        <a14:foregroundMark x1="70119" y1="93886" x2="70119" y2="93886"/>
                      </a14:backgroundRemoval>
                    </a14:imgEffect>
                  </a14:imgLayer>
                </a14:imgProps>
              </a:ext>
              <a:ext uri="{28A0092B-C50C-407E-A947-70E740481C1C}">
                <a14:useLocalDpi xmlns:a14="http://schemas.microsoft.com/office/drawing/2010/main" val="0"/>
              </a:ext>
            </a:extLst>
          </a:blip>
          <a:srcRect/>
          <a:stretch>
            <a:fillRect/>
          </a:stretch>
        </p:blipFill>
        <p:spPr bwMode="auto">
          <a:xfrm>
            <a:off x="8523632" y="6001590"/>
            <a:ext cx="521104" cy="568190"/>
          </a:xfrm>
          <a:prstGeom prst="rect">
            <a:avLst/>
          </a:prstGeom>
          <a:noFill/>
          <a:extLst>
            <a:ext uri="{909E8E84-426E-40DD-AFC4-6F175D3DCCD1}">
              <a14:hiddenFill xmlns:a14="http://schemas.microsoft.com/office/drawing/2010/main">
                <a:solidFill>
                  <a:srgbClr val="FFFFFF"/>
                </a:solidFill>
              </a14:hiddenFill>
            </a:ext>
          </a:extLst>
        </p:spPr>
      </p:pic>
      <p:pic>
        <p:nvPicPr>
          <p:cNvPr id="3132" name="Picture 60" descr="Woolworths Logo, Symbol - High Resolution Woolworths Logo, HD Png Download  - vhv">
            <a:extLst>
              <a:ext uri="{FF2B5EF4-FFF2-40B4-BE49-F238E27FC236}">
                <a16:creationId xmlns:a16="http://schemas.microsoft.com/office/drawing/2014/main" id="{51812344-5B97-9074-01E0-72C82443FFD4}"/>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6003" b="91542" l="3721" r="95698">
                        <a14:foregroundMark x1="51279" y1="11187" x2="51279" y2="11187"/>
                        <a14:foregroundMark x1="57791" y1="6139" x2="57791" y2="6139"/>
                        <a14:foregroundMark x1="16744" y1="84175" x2="16744" y2="84175"/>
                        <a14:foregroundMark x1="17326" y1="81583" x2="17326" y2="81583"/>
                        <a14:foregroundMark x1="11047" y1="78990" x2="11047" y2="78990"/>
                        <a14:foregroundMark x1="11279" y1="78581" x2="11279" y2="78581"/>
                        <a14:foregroundMark x1="11977" y1="80764" x2="11977" y2="80764"/>
                        <a14:foregroundMark x1="12558" y1="83902" x2="12558" y2="83902"/>
                        <a14:foregroundMark x1="7326" y1="91678" x2="7326" y2="91678"/>
                        <a14:foregroundMark x1="3953" y1="78308" x2="3953" y2="78308"/>
                        <a14:foregroundMark x1="19419" y1="84857" x2="19419" y2="84857"/>
                        <a14:foregroundMark x1="30233" y1="84175" x2="30233" y2="84175"/>
                        <a14:foregroundMark x1="41279" y1="80355" x2="41279" y2="80355"/>
                        <a14:foregroundMark x1="44535" y1="81855" x2="44535" y2="81855"/>
                        <a14:foregroundMark x1="57907" y1="84857" x2="57907" y2="84857"/>
                        <a14:foregroundMark x1="69070" y1="83356" x2="69070" y2="83356"/>
                        <a14:foregroundMark x1="80930" y1="82128" x2="80930" y2="82128"/>
                        <a14:foregroundMark x1="92093" y1="85675" x2="92093" y2="85675"/>
                        <a14:foregroundMark x1="95698" y1="89632" x2="95698" y2="89632"/>
                      </a14:backgroundRemoval>
                    </a14:imgEffect>
                  </a14:imgLayer>
                </a14:imgProps>
              </a:ext>
              <a:ext uri="{28A0092B-C50C-407E-A947-70E740481C1C}">
                <a14:useLocalDpi xmlns:a14="http://schemas.microsoft.com/office/drawing/2010/main" val="0"/>
              </a:ext>
            </a:extLst>
          </a:blip>
          <a:srcRect/>
          <a:stretch>
            <a:fillRect/>
          </a:stretch>
        </p:blipFill>
        <p:spPr bwMode="auto">
          <a:xfrm>
            <a:off x="11392094" y="6079572"/>
            <a:ext cx="597778" cy="50955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Victoria's Secret Logo, symbol, meaning, history, PNG, brand">
            <a:extLst>
              <a:ext uri="{FF2B5EF4-FFF2-40B4-BE49-F238E27FC236}">
                <a16:creationId xmlns:a16="http://schemas.microsoft.com/office/drawing/2014/main" id="{B00B54CD-C659-C936-EA4E-F7333A1DE842}"/>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40112" b="40367"/>
          <a:stretch/>
        </p:blipFill>
        <p:spPr bwMode="auto">
          <a:xfrm>
            <a:off x="5582643" y="6444891"/>
            <a:ext cx="1485643" cy="163132"/>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4DD27DFC-7916-212A-A4D1-71B0039788B3}"/>
              </a:ext>
            </a:extLst>
          </p:cNvPr>
          <p:cNvSpPr txBox="1"/>
          <p:nvPr/>
        </p:nvSpPr>
        <p:spPr>
          <a:xfrm>
            <a:off x="4783607" y="4677091"/>
            <a:ext cx="3550910" cy="369332"/>
          </a:xfrm>
          <a:prstGeom prst="rect">
            <a:avLst/>
          </a:prstGeom>
          <a:noFill/>
        </p:spPr>
        <p:txBody>
          <a:bodyPr wrap="square" rtlCol="0">
            <a:spAutoFit/>
          </a:bodyPr>
          <a:lstStyle/>
          <a:p>
            <a:r>
              <a:rPr lang="en-US" b="1">
                <a:solidFill>
                  <a:srgbClr val="4CB4A2"/>
                </a:solidFill>
              </a:rPr>
              <a:t>VERTICALLY INTEGRATED BRANDS</a:t>
            </a:r>
          </a:p>
        </p:txBody>
      </p:sp>
      <p:sp>
        <p:nvSpPr>
          <p:cNvPr id="2" name="TextBox 1">
            <a:extLst>
              <a:ext uri="{FF2B5EF4-FFF2-40B4-BE49-F238E27FC236}">
                <a16:creationId xmlns:a16="http://schemas.microsoft.com/office/drawing/2014/main" id="{D87DDD7E-2B94-D17F-DEFE-767E12806AC8}"/>
              </a:ext>
            </a:extLst>
          </p:cNvPr>
          <p:cNvSpPr txBox="1"/>
          <p:nvPr/>
        </p:nvSpPr>
        <p:spPr>
          <a:xfrm>
            <a:off x="0" y="72985"/>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
        <p:nvSpPr>
          <p:cNvPr id="5" name="Rectangle 4">
            <a:extLst>
              <a:ext uri="{FF2B5EF4-FFF2-40B4-BE49-F238E27FC236}">
                <a16:creationId xmlns:a16="http://schemas.microsoft.com/office/drawing/2014/main" id="{8E5179DD-16B8-754B-18A8-95403B7ADF7A}"/>
              </a:ext>
            </a:extLst>
          </p:cNvPr>
          <p:cNvSpPr/>
          <p:nvPr/>
        </p:nvSpPr>
        <p:spPr>
          <a:xfrm>
            <a:off x="3925841" y="4606142"/>
            <a:ext cx="334271" cy="2001786"/>
          </a:xfrm>
          <a:prstGeom prst="rect">
            <a:avLst/>
          </a:prstGeom>
          <a:gradFill flip="none" rotWithShape="1">
            <a:gsLst>
              <a:gs pos="0">
                <a:srgbClr val="A40554"/>
              </a:gs>
              <a:gs pos="97000">
                <a:srgbClr val="E984A9"/>
              </a:gs>
            </a:gsLst>
            <a:path path="rect">
              <a:fillToRect l="100000" t="100000"/>
            </a:path>
            <a:tileRect r="-100000" b="-10000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US" sz="1600" b="1"/>
          </a:p>
        </p:txBody>
      </p:sp>
      <p:sp>
        <p:nvSpPr>
          <p:cNvPr id="7" name="Round Same-side Corner of Rectangle 6">
            <a:extLst>
              <a:ext uri="{FF2B5EF4-FFF2-40B4-BE49-F238E27FC236}">
                <a16:creationId xmlns:a16="http://schemas.microsoft.com/office/drawing/2014/main" id="{5F157C94-F599-282C-F935-97A55535746A}"/>
              </a:ext>
            </a:extLst>
          </p:cNvPr>
          <p:cNvSpPr/>
          <p:nvPr/>
        </p:nvSpPr>
        <p:spPr>
          <a:xfrm rot="5400000">
            <a:off x="3508469" y="5444430"/>
            <a:ext cx="1080000" cy="255556"/>
          </a:xfrm>
          <a:prstGeom prst="round2SameRect">
            <a:avLst>
              <a:gd name="adj1" fmla="val 3627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US" sz="1600">
              <a:solidFill>
                <a:schemeClr val="tx1"/>
              </a:solidFill>
            </a:endParaRPr>
          </a:p>
        </p:txBody>
      </p:sp>
      <p:sp>
        <p:nvSpPr>
          <p:cNvPr id="8" name="TextBox 7">
            <a:extLst>
              <a:ext uri="{FF2B5EF4-FFF2-40B4-BE49-F238E27FC236}">
                <a16:creationId xmlns:a16="http://schemas.microsoft.com/office/drawing/2014/main" id="{DD27A2D5-2170-1D0E-CFA2-311AEA604733}"/>
              </a:ext>
            </a:extLst>
          </p:cNvPr>
          <p:cNvSpPr txBox="1"/>
          <p:nvPr/>
        </p:nvSpPr>
        <p:spPr>
          <a:xfrm>
            <a:off x="3837722" y="4972043"/>
            <a:ext cx="369332" cy="1200329"/>
          </a:xfrm>
          <a:prstGeom prst="rect">
            <a:avLst/>
          </a:prstGeom>
          <a:noFill/>
        </p:spPr>
        <p:txBody>
          <a:bodyPr vert="vert270" wrap="square" rtlCol="0">
            <a:spAutoFit/>
          </a:bodyPr>
          <a:lstStyle/>
          <a:p>
            <a:pPr algn="ctr"/>
            <a:r>
              <a:rPr lang="en-US" sz="1200" b="1"/>
              <a:t>Own Production</a:t>
            </a:r>
          </a:p>
        </p:txBody>
      </p:sp>
      <p:sp>
        <p:nvSpPr>
          <p:cNvPr id="10" name="Rectangle 9">
            <a:extLst>
              <a:ext uri="{FF2B5EF4-FFF2-40B4-BE49-F238E27FC236}">
                <a16:creationId xmlns:a16="http://schemas.microsoft.com/office/drawing/2014/main" id="{4B5B981A-EDF5-0A10-8A33-B8DF3569BFB2}"/>
              </a:ext>
            </a:extLst>
          </p:cNvPr>
          <p:cNvSpPr/>
          <p:nvPr/>
        </p:nvSpPr>
        <p:spPr>
          <a:xfrm>
            <a:off x="8133545" y="4599923"/>
            <a:ext cx="334271" cy="2001786"/>
          </a:xfrm>
          <a:prstGeom prst="rect">
            <a:avLst/>
          </a:prstGeom>
          <a:gradFill flip="none" rotWithShape="1">
            <a:gsLst>
              <a:gs pos="0">
                <a:srgbClr val="A40554"/>
              </a:gs>
              <a:gs pos="97000">
                <a:srgbClr val="E984A9"/>
              </a:gs>
            </a:gsLst>
            <a:path path="rect">
              <a:fillToRect l="100000" t="100000"/>
            </a:path>
            <a:tileRect r="-100000" b="-100000"/>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US" sz="1600" b="1"/>
          </a:p>
        </p:txBody>
      </p:sp>
      <p:sp>
        <p:nvSpPr>
          <p:cNvPr id="11" name="Round Same-side Corner of Rectangle 10">
            <a:extLst>
              <a:ext uri="{FF2B5EF4-FFF2-40B4-BE49-F238E27FC236}">
                <a16:creationId xmlns:a16="http://schemas.microsoft.com/office/drawing/2014/main" id="{4953F7B6-2756-9A61-30E7-8BD363B498FB}"/>
              </a:ext>
            </a:extLst>
          </p:cNvPr>
          <p:cNvSpPr/>
          <p:nvPr/>
        </p:nvSpPr>
        <p:spPr>
          <a:xfrm rot="5400000">
            <a:off x="7657305" y="5389301"/>
            <a:ext cx="1224000" cy="255556"/>
          </a:xfrm>
          <a:prstGeom prst="round2SameRect">
            <a:avLst>
              <a:gd name="adj1" fmla="val 36270"/>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US" sz="1600">
              <a:solidFill>
                <a:schemeClr val="tx1"/>
              </a:solidFill>
            </a:endParaRPr>
          </a:p>
        </p:txBody>
      </p:sp>
      <p:sp>
        <p:nvSpPr>
          <p:cNvPr id="12" name="TextBox 11">
            <a:extLst>
              <a:ext uri="{FF2B5EF4-FFF2-40B4-BE49-F238E27FC236}">
                <a16:creationId xmlns:a16="http://schemas.microsoft.com/office/drawing/2014/main" id="{3946A51A-057D-E4E7-6E67-358BA488EA39}"/>
              </a:ext>
            </a:extLst>
          </p:cNvPr>
          <p:cNvSpPr txBox="1"/>
          <p:nvPr/>
        </p:nvSpPr>
        <p:spPr>
          <a:xfrm>
            <a:off x="8071231" y="4860204"/>
            <a:ext cx="369332" cy="1354839"/>
          </a:xfrm>
          <a:prstGeom prst="rect">
            <a:avLst/>
          </a:prstGeom>
          <a:noFill/>
        </p:spPr>
        <p:txBody>
          <a:bodyPr vert="vert270" wrap="square" rtlCol="0">
            <a:spAutoFit/>
          </a:bodyPr>
          <a:lstStyle/>
          <a:p>
            <a:pPr algn="ctr"/>
            <a:r>
              <a:rPr lang="en-US" sz="1200" b="1"/>
              <a:t>Buy ready product</a:t>
            </a:r>
          </a:p>
        </p:txBody>
      </p:sp>
    </p:spTree>
    <p:extLst>
      <p:ext uri="{BB962C8B-B14F-4D97-AF65-F5344CB8AC3E}">
        <p14:creationId xmlns:p14="http://schemas.microsoft.com/office/powerpoint/2010/main" val="48682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28B184-A816-7905-5AF3-99DC117C3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416" y="518886"/>
            <a:ext cx="9767168" cy="547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4609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C2A10F-5F42-9430-67FE-CCCB70216B11}"/>
              </a:ext>
            </a:extLst>
          </p:cNvPr>
          <p:cNvGrpSpPr/>
          <p:nvPr/>
        </p:nvGrpSpPr>
        <p:grpSpPr>
          <a:xfrm>
            <a:off x="1469571" y="1609271"/>
            <a:ext cx="8871955" cy="4443186"/>
            <a:chOff x="0" y="372827"/>
            <a:chExt cx="11626139" cy="6337300"/>
          </a:xfrm>
        </p:grpSpPr>
        <p:pic>
          <p:nvPicPr>
            <p:cNvPr id="4" name="Picture 3">
              <a:extLst>
                <a:ext uri="{FF2B5EF4-FFF2-40B4-BE49-F238E27FC236}">
                  <a16:creationId xmlns:a16="http://schemas.microsoft.com/office/drawing/2014/main" id="{8D19D3D1-DC7C-72AC-5468-7481CF32F5A5}"/>
                </a:ext>
              </a:extLst>
            </p:cNvPr>
            <p:cNvPicPr>
              <a:picLocks noChangeAspect="1"/>
            </p:cNvPicPr>
            <p:nvPr/>
          </p:nvPicPr>
          <p:blipFill>
            <a:blip r:embed="rId2"/>
            <a:stretch>
              <a:fillRect/>
            </a:stretch>
          </p:blipFill>
          <p:spPr>
            <a:xfrm>
              <a:off x="0" y="372827"/>
              <a:ext cx="7683500" cy="6337300"/>
            </a:xfrm>
            <a:prstGeom prst="rect">
              <a:avLst/>
            </a:prstGeom>
          </p:spPr>
        </p:pic>
        <p:sp>
          <p:nvSpPr>
            <p:cNvPr id="5" name="TextBox 4">
              <a:extLst>
                <a:ext uri="{FF2B5EF4-FFF2-40B4-BE49-F238E27FC236}">
                  <a16:creationId xmlns:a16="http://schemas.microsoft.com/office/drawing/2014/main" id="{5BE0549D-D603-5632-C377-121E3B1521EB}"/>
                </a:ext>
              </a:extLst>
            </p:cNvPr>
            <p:cNvSpPr txBox="1"/>
            <p:nvPr/>
          </p:nvSpPr>
          <p:spPr>
            <a:xfrm>
              <a:off x="8725715" y="1208904"/>
              <a:ext cx="1804737" cy="369332"/>
            </a:xfrm>
            <a:prstGeom prst="rect">
              <a:avLst/>
            </a:prstGeom>
            <a:noFill/>
          </p:spPr>
          <p:txBody>
            <a:bodyPr wrap="square" rtlCol="0">
              <a:spAutoFit/>
            </a:bodyPr>
            <a:lstStyle/>
            <a:p>
              <a:r>
                <a:rPr lang="en-US"/>
                <a:t>Fashion</a:t>
              </a:r>
            </a:p>
          </p:txBody>
        </p:sp>
        <p:sp>
          <p:nvSpPr>
            <p:cNvPr id="6" name="TextBox 5">
              <a:extLst>
                <a:ext uri="{FF2B5EF4-FFF2-40B4-BE49-F238E27FC236}">
                  <a16:creationId xmlns:a16="http://schemas.microsoft.com/office/drawing/2014/main" id="{5AD183CD-EFD6-AEB9-6BCD-9E8E2BBF8E2C}"/>
                </a:ext>
              </a:extLst>
            </p:cNvPr>
            <p:cNvSpPr txBox="1"/>
            <p:nvPr/>
          </p:nvSpPr>
          <p:spPr>
            <a:xfrm>
              <a:off x="8725715" y="1963915"/>
              <a:ext cx="1804737" cy="369332"/>
            </a:xfrm>
            <a:prstGeom prst="rect">
              <a:avLst/>
            </a:prstGeom>
            <a:noFill/>
          </p:spPr>
          <p:txBody>
            <a:bodyPr wrap="square" rtlCol="0">
              <a:spAutoFit/>
            </a:bodyPr>
            <a:lstStyle/>
            <a:p>
              <a:r>
                <a:rPr lang="en-US"/>
                <a:t>Apparel</a:t>
              </a:r>
            </a:p>
          </p:txBody>
        </p:sp>
        <p:sp>
          <p:nvSpPr>
            <p:cNvPr id="7" name="TextBox 6">
              <a:extLst>
                <a:ext uri="{FF2B5EF4-FFF2-40B4-BE49-F238E27FC236}">
                  <a16:creationId xmlns:a16="http://schemas.microsoft.com/office/drawing/2014/main" id="{7B375567-CF55-EC99-A8DB-A384C301FBA6}"/>
                </a:ext>
              </a:extLst>
            </p:cNvPr>
            <p:cNvSpPr txBox="1"/>
            <p:nvPr/>
          </p:nvSpPr>
          <p:spPr>
            <a:xfrm>
              <a:off x="8725715" y="2718926"/>
              <a:ext cx="1804737" cy="369332"/>
            </a:xfrm>
            <a:prstGeom prst="rect">
              <a:avLst/>
            </a:prstGeom>
            <a:noFill/>
          </p:spPr>
          <p:txBody>
            <a:bodyPr wrap="square" rtlCol="0">
              <a:spAutoFit/>
            </a:bodyPr>
            <a:lstStyle/>
            <a:p>
              <a:r>
                <a:rPr lang="en-US"/>
                <a:t>Men’s wear</a:t>
              </a:r>
            </a:p>
          </p:txBody>
        </p:sp>
        <p:sp>
          <p:nvSpPr>
            <p:cNvPr id="8" name="TextBox 7">
              <a:extLst>
                <a:ext uri="{FF2B5EF4-FFF2-40B4-BE49-F238E27FC236}">
                  <a16:creationId xmlns:a16="http://schemas.microsoft.com/office/drawing/2014/main" id="{FC2A5EB5-A30D-A0B9-AE51-E1B891CCBFA1}"/>
                </a:ext>
              </a:extLst>
            </p:cNvPr>
            <p:cNvSpPr txBox="1"/>
            <p:nvPr/>
          </p:nvSpPr>
          <p:spPr>
            <a:xfrm>
              <a:off x="8725715" y="3473937"/>
              <a:ext cx="1804737" cy="369332"/>
            </a:xfrm>
            <a:prstGeom prst="rect">
              <a:avLst/>
            </a:prstGeom>
            <a:noFill/>
          </p:spPr>
          <p:txBody>
            <a:bodyPr wrap="square" rtlCol="0">
              <a:spAutoFit/>
            </a:bodyPr>
            <a:lstStyle/>
            <a:p>
              <a:r>
                <a:rPr lang="en-US"/>
                <a:t>Shirts</a:t>
              </a:r>
            </a:p>
          </p:txBody>
        </p:sp>
        <p:sp>
          <p:nvSpPr>
            <p:cNvPr id="9" name="TextBox 8">
              <a:extLst>
                <a:ext uri="{FF2B5EF4-FFF2-40B4-BE49-F238E27FC236}">
                  <a16:creationId xmlns:a16="http://schemas.microsoft.com/office/drawing/2014/main" id="{B8741759-EE10-177E-A2D5-54E0011A84DA}"/>
                </a:ext>
              </a:extLst>
            </p:cNvPr>
            <p:cNvSpPr txBox="1"/>
            <p:nvPr/>
          </p:nvSpPr>
          <p:spPr>
            <a:xfrm>
              <a:off x="8725715" y="4228948"/>
              <a:ext cx="2338137" cy="369332"/>
            </a:xfrm>
            <a:prstGeom prst="rect">
              <a:avLst/>
            </a:prstGeom>
            <a:noFill/>
          </p:spPr>
          <p:txBody>
            <a:bodyPr wrap="square" rtlCol="0">
              <a:spAutoFit/>
            </a:bodyPr>
            <a:lstStyle/>
            <a:p>
              <a:r>
                <a:rPr lang="en-US"/>
                <a:t>Formal Shirts</a:t>
              </a:r>
            </a:p>
          </p:txBody>
        </p:sp>
        <p:sp>
          <p:nvSpPr>
            <p:cNvPr id="10" name="TextBox 9">
              <a:extLst>
                <a:ext uri="{FF2B5EF4-FFF2-40B4-BE49-F238E27FC236}">
                  <a16:creationId xmlns:a16="http://schemas.microsoft.com/office/drawing/2014/main" id="{E3B56AF5-610A-FD65-A3BB-9D3952596684}"/>
                </a:ext>
              </a:extLst>
            </p:cNvPr>
            <p:cNvSpPr txBox="1"/>
            <p:nvPr/>
          </p:nvSpPr>
          <p:spPr>
            <a:xfrm>
              <a:off x="8725715" y="4983958"/>
              <a:ext cx="2900424" cy="584775"/>
            </a:xfrm>
            <a:prstGeom prst="rect">
              <a:avLst/>
            </a:prstGeom>
            <a:noFill/>
          </p:spPr>
          <p:txBody>
            <a:bodyPr wrap="square" rtlCol="0">
              <a:spAutoFit/>
            </a:bodyPr>
            <a:lstStyle/>
            <a:p>
              <a:r>
                <a:rPr lang="en-US" sz="1600"/>
                <a:t>Men White Classic Fit Textured Full Sleeves Formal Shirt</a:t>
              </a:r>
            </a:p>
          </p:txBody>
        </p:sp>
        <p:sp>
          <p:nvSpPr>
            <p:cNvPr id="11" name="Rectangle 10">
              <a:extLst>
                <a:ext uri="{FF2B5EF4-FFF2-40B4-BE49-F238E27FC236}">
                  <a16:creationId xmlns:a16="http://schemas.microsoft.com/office/drawing/2014/main" id="{EF51B42D-E127-FADB-201C-8371767788F3}"/>
                </a:ext>
              </a:extLst>
            </p:cNvPr>
            <p:cNvSpPr/>
            <p:nvPr/>
          </p:nvSpPr>
          <p:spPr>
            <a:xfrm>
              <a:off x="8298784" y="775679"/>
              <a:ext cx="0" cy="4932948"/>
            </a:xfrm>
            <a:prstGeom prst="rect">
              <a:avLst/>
            </a:prstGeom>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F61B97-2EB6-C65A-B088-CD700FD36412}"/>
                </a:ext>
              </a:extLst>
            </p:cNvPr>
            <p:cNvSpPr/>
            <p:nvPr/>
          </p:nvSpPr>
          <p:spPr>
            <a:xfrm>
              <a:off x="8217349" y="1317099"/>
              <a:ext cx="180000" cy="180000"/>
            </a:xfrm>
            <a:prstGeom prst="ellipse">
              <a:avLst/>
            </a:prstGeom>
            <a:solidFill>
              <a:srgbClr val="A4055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E72FAA-3DDF-BB23-9A18-7B76E5D209C5}"/>
                </a:ext>
              </a:extLst>
            </p:cNvPr>
            <p:cNvSpPr/>
            <p:nvPr/>
          </p:nvSpPr>
          <p:spPr>
            <a:xfrm>
              <a:off x="8217349" y="2069404"/>
              <a:ext cx="180000" cy="180000"/>
            </a:xfrm>
            <a:prstGeom prst="ellipse">
              <a:avLst/>
            </a:prstGeom>
            <a:solidFill>
              <a:srgbClr val="A4055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11CC8A7-0F2E-B802-D02D-6643AF861C36}"/>
                </a:ext>
              </a:extLst>
            </p:cNvPr>
            <p:cNvSpPr/>
            <p:nvPr/>
          </p:nvSpPr>
          <p:spPr>
            <a:xfrm>
              <a:off x="8217349" y="2821709"/>
              <a:ext cx="180000" cy="180000"/>
            </a:xfrm>
            <a:prstGeom prst="ellipse">
              <a:avLst/>
            </a:prstGeom>
            <a:solidFill>
              <a:srgbClr val="A4055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CA557AE-06A9-FCF1-C615-500D0556441F}"/>
                </a:ext>
              </a:extLst>
            </p:cNvPr>
            <p:cNvSpPr/>
            <p:nvPr/>
          </p:nvSpPr>
          <p:spPr>
            <a:xfrm>
              <a:off x="8217349" y="3574014"/>
              <a:ext cx="180000" cy="180000"/>
            </a:xfrm>
            <a:prstGeom prst="ellipse">
              <a:avLst/>
            </a:prstGeom>
            <a:solidFill>
              <a:srgbClr val="A4055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EA736D-D8CF-F5AF-8171-AC5077E7C758}"/>
                </a:ext>
              </a:extLst>
            </p:cNvPr>
            <p:cNvSpPr/>
            <p:nvPr/>
          </p:nvSpPr>
          <p:spPr>
            <a:xfrm>
              <a:off x="8217349" y="4326319"/>
              <a:ext cx="180000" cy="180000"/>
            </a:xfrm>
            <a:prstGeom prst="ellipse">
              <a:avLst/>
            </a:prstGeom>
            <a:solidFill>
              <a:srgbClr val="A4055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3637366-8D6D-9B2E-1015-B1091B919E6A}"/>
                </a:ext>
              </a:extLst>
            </p:cNvPr>
            <p:cNvSpPr/>
            <p:nvPr/>
          </p:nvSpPr>
          <p:spPr>
            <a:xfrm>
              <a:off x="8217349" y="5078626"/>
              <a:ext cx="180000" cy="180000"/>
            </a:xfrm>
            <a:prstGeom prst="ellipse">
              <a:avLst/>
            </a:prstGeom>
            <a:solidFill>
              <a:srgbClr val="A4055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3">
            <a:extLst>
              <a:ext uri="{FF2B5EF4-FFF2-40B4-BE49-F238E27FC236}">
                <a16:creationId xmlns:a16="http://schemas.microsoft.com/office/drawing/2014/main" id="{B6088560-7E5D-3884-3123-0BD2AF4CD2E4}"/>
              </a:ext>
            </a:extLst>
          </p:cNvPr>
          <p:cNvSpPr txBox="1">
            <a:spLocks/>
          </p:cNvSpPr>
          <p:nvPr/>
        </p:nvSpPr>
        <p:spPr>
          <a:xfrm>
            <a:off x="150912" y="46807"/>
            <a:ext cx="11115950" cy="496481"/>
          </a:xfrm>
          <a:prstGeom prst="rect">
            <a:avLst/>
          </a:prstGeom>
        </p:spPr>
        <p:txBody>
          <a:bodyPr vert="horz" lIns="113150" tIns="56574" rIns="113150" bIns="56574" rtlCol="0" anchor="ctr">
            <a:normAutofit fontScale="85000" lnSpcReduction="20000"/>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r>
              <a:rPr lang="en-US">
                <a:solidFill>
                  <a:srgbClr val="326295"/>
                </a:solidFill>
                <a:latin typeface="Arial"/>
              </a:rPr>
              <a:t>Merchandise Hierarchy</a:t>
            </a:r>
          </a:p>
        </p:txBody>
      </p:sp>
    </p:spTree>
    <p:extLst>
      <p:ext uri="{BB962C8B-B14F-4D97-AF65-F5344CB8AC3E}">
        <p14:creationId xmlns:p14="http://schemas.microsoft.com/office/powerpoint/2010/main" val="400403983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6D02E-D628-F206-D8C6-A973B1F68265}"/>
              </a:ext>
            </a:extLst>
          </p:cNvPr>
          <p:cNvPicPr>
            <a:picLocks noChangeAspect="1"/>
          </p:cNvPicPr>
          <p:nvPr/>
        </p:nvPicPr>
        <p:blipFill>
          <a:blip r:embed="rId2"/>
          <a:stretch>
            <a:fillRect/>
          </a:stretch>
        </p:blipFill>
        <p:spPr>
          <a:xfrm>
            <a:off x="0" y="54142"/>
            <a:ext cx="12179348" cy="6749716"/>
          </a:xfrm>
          <a:prstGeom prst="rect">
            <a:avLst/>
          </a:prstGeom>
        </p:spPr>
      </p:pic>
    </p:spTree>
    <p:extLst>
      <p:ext uri="{BB962C8B-B14F-4D97-AF65-F5344CB8AC3E}">
        <p14:creationId xmlns:p14="http://schemas.microsoft.com/office/powerpoint/2010/main" val="392848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701497-38A0-A095-7F99-F730CE805174}"/>
              </a:ext>
            </a:extLst>
          </p:cNvPr>
          <p:cNvSpPr/>
          <p:nvPr/>
        </p:nvSpPr>
        <p:spPr>
          <a:xfrm>
            <a:off x="208281" y="525068"/>
            <a:ext cx="11775440" cy="1172450"/>
          </a:xfrm>
          <a:prstGeom prst="rect">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a:extLst>
              <a:ext uri="{FF2B5EF4-FFF2-40B4-BE49-F238E27FC236}">
                <a16:creationId xmlns:a16="http://schemas.microsoft.com/office/drawing/2014/main" id="{E55804C1-BB1B-A3AE-CB76-B2FF5E412A69}"/>
              </a:ext>
            </a:extLst>
          </p:cNvPr>
          <p:cNvSpPr/>
          <p:nvPr/>
        </p:nvSpPr>
        <p:spPr>
          <a:xfrm>
            <a:off x="208281" y="525068"/>
            <a:ext cx="3048000" cy="117245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Plan</a:t>
            </a:r>
          </a:p>
        </p:txBody>
      </p:sp>
      <p:sp>
        <p:nvSpPr>
          <p:cNvPr id="11" name="Rectangle 10">
            <a:extLst>
              <a:ext uri="{FF2B5EF4-FFF2-40B4-BE49-F238E27FC236}">
                <a16:creationId xmlns:a16="http://schemas.microsoft.com/office/drawing/2014/main" id="{48970A68-DF27-1E9A-A325-B9C3E5947D4F}"/>
              </a:ext>
            </a:extLst>
          </p:cNvPr>
          <p:cNvSpPr/>
          <p:nvPr/>
        </p:nvSpPr>
        <p:spPr>
          <a:xfrm>
            <a:off x="208280" y="1846171"/>
            <a:ext cx="11775440" cy="980902"/>
          </a:xfrm>
          <a:prstGeom prst="rect">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12638654-9EC5-2DB8-030C-96FD026416DC}"/>
              </a:ext>
            </a:extLst>
          </p:cNvPr>
          <p:cNvSpPr/>
          <p:nvPr/>
        </p:nvSpPr>
        <p:spPr>
          <a:xfrm>
            <a:off x="208281" y="1846171"/>
            <a:ext cx="3048000" cy="980902"/>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Buy</a:t>
            </a:r>
          </a:p>
        </p:txBody>
      </p:sp>
      <p:sp>
        <p:nvSpPr>
          <p:cNvPr id="13" name="Rectangle 12">
            <a:extLst>
              <a:ext uri="{FF2B5EF4-FFF2-40B4-BE49-F238E27FC236}">
                <a16:creationId xmlns:a16="http://schemas.microsoft.com/office/drawing/2014/main" id="{42432657-8556-4D92-ACC0-D4183BF23335}"/>
              </a:ext>
            </a:extLst>
          </p:cNvPr>
          <p:cNvSpPr/>
          <p:nvPr/>
        </p:nvSpPr>
        <p:spPr>
          <a:xfrm>
            <a:off x="208279" y="3018245"/>
            <a:ext cx="11775439" cy="1053353"/>
          </a:xfrm>
          <a:prstGeom prst="rect">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239CBC02-02DD-D9E7-94BA-CEC96B87E581}"/>
              </a:ext>
            </a:extLst>
          </p:cNvPr>
          <p:cNvSpPr/>
          <p:nvPr/>
        </p:nvSpPr>
        <p:spPr>
          <a:xfrm>
            <a:off x="208279" y="3018245"/>
            <a:ext cx="3047999" cy="1053353"/>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Move</a:t>
            </a:r>
          </a:p>
        </p:txBody>
      </p:sp>
      <p:sp>
        <p:nvSpPr>
          <p:cNvPr id="15" name="Rectangle 14">
            <a:extLst>
              <a:ext uri="{FF2B5EF4-FFF2-40B4-BE49-F238E27FC236}">
                <a16:creationId xmlns:a16="http://schemas.microsoft.com/office/drawing/2014/main" id="{2F209D5C-1581-192E-A224-119A79FF40D5}"/>
              </a:ext>
            </a:extLst>
          </p:cNvPr>
          <p:cNvSpPr/>
          <p:nvPr/>
        </p:nvSpPr>
        <p:spPr>
          <a:xfrm>
            <a:off x="208280" y="4221211"/>
            <a:ext cx="11775437" cy="1937077"/>
          </a:xfrm>
          <a:prstGeom prst="rect">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a:extLst>
              <a:ext uri="{FF2B5EF4-FFF2-40B4-BE49-F238E27FC236}">
                <a16:creationId xmlns:a16="http://schemas.microsoft.com/office/drawing/2014/main" id="{5AB7B9DF-7F9C-A47B-DBAA-CBE14AB80FE5}"/>
              </a:ext>
            </a:extLst>
          </p:cNvPr>
          <p:cNvSpPr/>
          <p:nvPr/>
        </p:nvSpPr>
        <p:spPr>
          <a:xfrm>
            <a:off x="208280" y="4221211"/>
            <a:ext cx="3047997" cy="1937077"/>
          </a:xfrm>
          <a:prstGeom prst="homePlate">
            <a:avLst>
              <a:gd name="adj" fmla="val 2661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Sell</a:t>
            </a:r>
          </a:p>
        </p:txBody>
      </p:sp>
      <p:sp>
        <p:nvSpPr>
          <p:cNvPr id="18" name="Rectangle 17">
            <a:extLst>
              <a:ext uri="{FF2B5EF4-FFF2-40B4-BE49-F238E27FC236}">
                <a16:creationId xmlns:a16="http://schemas.microsoft.com/office/drawing/2014/main" id="{2AA80BCE-C26D-9021-5571-DB15FEF28033}"/>
              </a:ext>
            </a:extLst>
          </p:cNvPr>
          <p:cNvSpPr/>
          <p:nvPr/>
        </p:nvSpPr>
        <p:spPr>
          <a:xfrm flipH="1">
            <a:off x="3733800" y="380686"/>
            <a:ext cx="45719" cy="130048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F15F8B2-D00C-11C0-D7B9-A9BFCF30466F}"/>
              </a:ext>
            </a:extLst>
          </p:cNvPr>
          <p:cNvSpPr/>
          <p:nvPr/>
        </p:nvSpPr>
        <p:spPr>
          <a:xfrm>
            <a:off x="3876043" y="626668"/>
            <a:ext cx="1908000"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Demand Forecasting</a:t>
            </a:r>
          </a:p>
        </p:txBody>
      </p:sp>
      <p:sp>
        <p:nvSpPr>
          <p:cNvPr id="21" name="Rectangle 20">
            <a:extLst>
              <a:ext uri="{FF2B5EF4-FFF2-40B4-BE49-F238E27FC236}">
                <a16:creationId xmlns:a16="http://schemas.microsoft.com/office/drawing/2014/main" id="{4E6F06EF-8524-53EE-8340-49D603A437EE}"/>
              </a:ext>
            </a:extLst>
          </p:cNvPr>
          <p:cNvSpPr/>
          <p:nvPr/>
        </p:nvSpPr>
        <p:spPr>
          <a:xfrm>
            <a:off x="5913131" y="626668"/>
            <a:ext cx="1758378"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Merchandise Financial Planning</a:t>
            </a:r>
          </a:p>
        </p:txBody>
      </p:sp>
      <p:sp>
        <p:nvSpPr>
          <p:cNvPr id="22" name="Rectangle 21">
            <a:extLst>
              <a:ext uri="{FF2B5EF4-FFF2-40B4-BE49-F238E27FC236}">
                <a16:creationId xmlns:a16="http://schemas.microsoft.com/office/drawing/2014/main" id="{06FB517C-0692-F41D-F93A-E53C1C0F4129}"/>
              </a:ext>
            </a:extLst>
          </p:cNvPr>
          <p:cNvSpPr/>
          <p:nvPr/>
        </p:nvSpPr>
        <p:spPr>
          <a:xfrm>
            <a:off x="10767793" y="623530"/>
            <a:ext cx="1124737"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Assortment Planning</a:t>
            </a:r>
          </a:p>
        </p:txBody>
      </p:sp>
      <p:sp>
        <p:nvSpPr>
          <p:cNvPr id="23" name="Rectangle 22">
            <a:extLst>
              <a:ext uri="{FF2B5EF4-FFF2-40B4-BE49-F238E27FC236}">
                <a16:creationId xmlns:a16="http://schemas.microsoft.com/office/drawing/2014/main" id="{28D5B759-100A-65C2-CB01-C83B631D010F}"/>
              </a:ext>
            </a:extLst>
          </p:cNvPr>
          <p:cNvSpPr/>
          <p:nvPr/>
        </p:nvSpPr>
        <p:spPr>
          <a:xfrm>
            <a:off x="7798656" y="626668"/>
            <a:ext cx="1360888"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Range Planning</a:t>
            </a:r>
          </a:p>
        </p:txBody>
      </p:sp>
      <p:sp>
        <p:nvSpPr>
          <p:cNvPr id="24" name="Rectangle 23">
            <a:extLst>
              <a:ext uri="{FF2B5EF4-FFF2-40B4-BE49-F238E27FC236}">
                <a16:creationId xmlns:a16="http://schemas.microsoft.com/office/drawing/2014/main" id="{68E564E8-30AC-51E4-4557-95361CFFA802}"/>
              </a:ext>
            </a:extLst>
          </p:cNvPr>
          <p:cNvSpPr/>
          <p:nvPr/>
        </p:nvSpPr>
        <p:spPr>
          <a:xfrm>
            <a:off x="3892325" y="1180388"/>
            <a:ext cx="1404110"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Buy Plan/Open to Buy</a:t>
            </a:r>
          </a:p>
        </p:txBody>
      </p:sp>
      <p:sp>
        <p:nvSpPr>
          <p:cNvPr id="25" name="Rectangle 24">
            <a:extLst>
              <a:ext uri="{FF2B5EF4-FFF2-40B4-BE49-F238E27FC236}">
                <a16:creationId xmlns:a16="http://schemas.microsoft.com/office/drawing/2014/main" id="{4FFFBC78-1B9F-43B2-D7B6-952BF7BC0325}"/>
              </a:ext>
            </a:extLst>
          </p:cNvPr>
          <p:cNvSpPr/>
          <p:nvPr/>
        </p:nvSpPr>
        <p:spPr>
          <a:xfrm>
            <a:off x="5386396" y="1179790"/>
            <a:ext cx="1243883"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Product Pricing</a:t>
            </a:r>
          </a:p>
        </p:txBody>
      </p:sp>
      <p:sp>
        <p:nvSpPr>
          <p:cNvPr id="26" name="Rectangle 25">
            <a:extLst>
              <a:ext uri="{FF2B5EF4-FFF2-40B4-BE49-F238E27FC236}">
                <a16:creationId xmlns:a16="http://schemas.microsoft.com/office/drawing/2014/main" id="{78712D45-00E1-111B-B46C-4E4C37695ED2}"/>
              </a:ext>
            </a:extLst>
          </p:cNvPr>
          <p:cNvSpPr/>
          <p:nvPr/>
        </p:nvSpPr>
        <p:spPr>
          <a:xfrm>
            <a:off x="10197572" y="1166251"/>
            <a:ext cx="1700807"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Visual merchandising</a:t>
            </a:r>
          </a:p>
        </p:txBody>
      </p:sp>
      <p:sp>
        <p:nvSpPr>
          <p:cNvPr id="28" name="Rectangle 27">
            <a:extLst>
              <a:ext uri="{FF2B5EF4-FFF2-40B4-BE49-F238E27FC236}">
                <a16:creationId xmlns:a16="http://schemas.microsoft.com/office/drawing/2014/main" id="{DED84F7F-D0EC-167B-35FA-FE64B7A1308C}"/>
              </a:ext>
            </a:extLst>
          </p:cNvPr>
          <p:cNvSpPr/>
          <p:nvPr/>
        </p:nvSpPr>
        <p:spPr>
          <a:xfrm>
            <a:off x="6759170" y="1179790"/>
            <a:ext cx="1565221"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Size scaling and pack optimization</a:t>
            </a:r>
          </a:p>
        </p:txBody>
      </p:sp>
      <p:sp>
        <p:nvSpPr>
          <p:cNvPr id="29" name="Rectangle 28">
            <a:extLst>
              <a:ext uri="{FF2B5EF4-FFF2-40B4-BE49-F238E27FC236}">
                <a16:creationId xmlns:a16="http://schemas.microsoft.com/office/drawing/2014/main" id="{9D30687F-0772-58F6-BC7F-27A74085BF86}"/>
              </a:ext>
            </a:extLst>
          </p:cNvPr>
          <p:cNvSpPr/>
          <p:nvPr/>
        </p:nvSpPr>
        <p:spPr>
          <a:xfrm>
            <a:off x="9286691" y="626668"/>
            <a:ext cx="1353955"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Store Grading </a:t>
            </a:r>
          </a:p>
        </p:txBody>
      </p:sp>
      <p:sp>
        <p:nvSpPr>
          <p:cNvPr id="32" name="Rectangle 31">
            <a:extLst>
              <a:ext uri="{FF2B5EF4-FFF2-40B4-BE49-F238E27FC236}">
                <a16:creationId xmlns:a16="http://schemas.microsoft.com/office/drawing/2014/main" id="{8E356417-BD45-ED0F-527B-D6BC376190DD}"/>
              </a:ext>
            </a:extLst>
          </p:cNvPr>
          <p:cNvSpPr/>
          <p:nvPr/>
        </p:nvSpPr>
        <p:spPr>
          <a:xfrm flipH="1">
            <a:off x="3735886" y="1672648"/>
            <a:ext cx="45719" cy="130048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BE520A5-E954-60B7-0850-4058C63E9283}"/>
              </a:ext>
            </a:extLst>
          </p:cNvPr>
          <p:cNvSpPr/>
          <p:nvPr/>
        </p:nvSpPr>
        <p:spPr>
          <a:xfrm flipH="1">
            <a:off x="3733799" y="2866910"/>
            <a:ext cx="45719" cy="130048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0CB69A9-2172-F25C-C762-9A1815CE5799}"/>
              </a:ext>
            </a:extLst>
          </p:cNvPr>
          <p:cNvSpPr/>
          <p:nvPr/>
        </p:nvSpPr>
        <p:spPr>
          <a:xfrm>
            <a:off x="3841676" y="3077208"/>
            <a:ext cx="1657756" cy="994390"/>
          </a:xfrm>
          <a:prstGeom prst="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41" name="Rectangle 40">
            <a:extLst>
              <a:ext uri="{FF2B5EF4-FFF2-40B4-BE49-F238E27FC236}">
                <a16:creationId xmlns:a16="http://schemas.microsoft.com/office/drawing/2014/main" id="{E95788D9-0130-8ED3-2D17-78FDF160BA08}"/>
              </a:ext>
            </a:extLst>
          </p:cNvPr>
          <p:cNvSpPr/>
          <p:nvPr/>
        </p:nvSpPr>
        <p:spPr>
          <a:xfrm>
            <a:off x="3847502" y="1920747"/>
            <a:ext cx="1130821" cy="828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Supplier identification, evaluation and selection</a:t>
            </a:r>
          </a:p>
        </p:txBody>
      </p:sp>
      <p:sp>
        <p:nvSpPr>
          <p:cNvPr id="42" name="Rectangle 41">
            <a:extLst>
              <a:ext uri="{FF2B5EF4-FFF2-40B4-BE49-F238E27FC236}">
                <a16:creationId xmlns:a16="http://schemas.microsoft.com/office/drawing/2014/main" id="{AE94E575-7C99-1CAE-B7F7-58E1FD03B83F}"/>
              </a:ext>
            </a:extLst>
          </p:cNvPr>
          <p:cNvSpPr/>
          <p:nvPr/>
        </p:nvSpPr>
        <p:spPr>
          <a:xfrm>
            <a:off x="5115128" y="1932566"/>
            <a:ext cx="1420525" cy="828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Create and transmit PO and supplier acknowledgment</a:t>
            </a:r>
          </a:p>
        </p:txBody>
      </p:sp>
      <p:sp>
        <p:nvSpPr>
          <p:cNvPr id="43" name="Rectangle 42">
            <a:extLst>
              <a:ext uri="{FF2B5EF4-FFF2-40B4-BE49-F238E27FC236}">
                <a16:creationId xmlns:a16="http://schemas.microsoft.com/office/drawing/2014/main" id="{4995CAF6-1C21-68F3-8407-1B173AADFD07}"/>
              </a:ext>
            </a:extLst>
          </p:cNvPr>
          <p:cNvSpPr/>
          <p:nvPr/>
        </p:nvSpPr>
        <p:spPr>
          <a:xfrm>
            <a:off x="11060364" y="1928979"/>
            <a:ext cx="810667" cy="36518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Punchout</a:t>
            </a:r>
          </a:p>
        </p:txBody>
      </p:sp>
      <p:sp>
        <p:nvSpPr>
          <p:cNvPr id="44" name="Rectangle 43">
            <a:extLst>
              <a:ext uri="{FF2B5EF4-FFF2-40B4-BE49-F238E27FC236}">
                <a16:creationId xmlns:a16="http://schemas.microsoft.com/office/drawing/2014/main" id="{A5C44E77-6C0A-FF6B-3B5F-172F40EFD9CE}"/>
              </a:ext>
            </a:extLst>
          </p:cNvPr>
          <p:cNvSpPr/>
          <p:nvPr/>
        </p:nvSpPr>
        <p:spPr>
          <a:xfrm>
            <a:off x="8822551" y="1943191"/>
            <a:ext cx="1006154" cy="828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Invoice processing &amp; payment</a:t>
            </a:r>
          </a:p>
        </p:txBody>
      </p:sp>
      <p:sp>
        <p:nvSpPr>
          <p:cNvPr id="45" name="Rectangle 44">
            <a:extLst>
              <a:ext uri="{FF2B5EF4-FFF2-40B4-BE49-F238E27FC236}">
                <a16:creationId xmlns:a16="http://schemas.microsoft.com/office/drawing/2014/main" id="{68E343F2-F008-E5B4-1AF0-CDFF352327FA}"/>
              </a:ext>
            </a:extLst>
          </p:cNvPr>
          <p:cNvSpPr/>
          <p:nvPr/>
        </p:nvSpPr>
        <p:spPr>
          <a:xfrm>
            <a:off x="7762699" y="1935776"/>
            <a:ext cx="967547" cy="82450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Receive goods and receipt note</a:t>
            </a:r>
          </a:p>
        </p:txBody>
      </p:sp>
      <p:sp>
        <p:nvSpPr>
          <p:cNvPr id="47" name="Rectangle 46">
            <a:extLst>
              <a:ext uri="{FF2B5EF4-FFF2-40B4-BE49-F238E27FC236}">
                <a16:creationId xmlns:a16="http://schemas.microsoft.com/office/drawing/2014/main" id="{CA70EBAB-CB59-9A53-80DC-7B6E10BD2C3F}"/>
              </a:ext>
            </a:extLst>
          </p:cNvPr>
          <p:cNvSpPr/>
          <p:nvPr/>
        </p:nvSpPr>
        <p:spPr>
          <a:xfrm flipH="1">
            <a:off x="3733797" y="4179112"/>
            <a:ext cx="45719" cy="197917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B1FDC2E-05D4-E70C-7B91-12F8D937EBB9}"/>
              </a:ext>
            </a:extLst>
          </p:cNvPr>
          <p:cNvSpPr/>
          <p:nvPr/>
        </p:nvSpPr>
        <p:spPr>
          <a:xfrm>
            <a:off x="3900427" y="4361529"/>
            <a:ext cx="3888000" cy="739397"/>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9" name="Rectangle 48">
            <a:extLst>
              <a:ext uri="{FF2B5EF4-FFF2-40B4-BE49-F238E27FC236}">
                <a16:creationId xmlns:a16="http://schemas.microsoft.com/office/drawing/2014/main" id="{22F89B0B-3269-9CC0-8448-FC2E942C02ED}"/>
              </a:ext>
            </a:extLst>
          </p:cNvPr>
          <p:cNvSpPr/>
          <p:nvPr/>
        </p:nvSpPr>
        <p:spPr>
          <a:xfrm>
            <a:off x="3900427" y="5304126"/>
            <a:ext cx="3888000" cy="739397"/>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1" name="Rectangle 50">
            <a:extLst>
              <a:ext uri="{FF2B5EF4-FFF2-40B4-BE49-F238E27FC236}">
                <a16:creationId xmlns:a16="http://schemas.microsoft.com/office/drawing/2014/main" id="{0AECEC65-6D58-1276-77D7-1D1EFB51BC55}"/>
              </a:ext>
            </a:extLst>
          </p:cNvPr>
          <p:cNvSpPr/>
          <p:nvPr/>
        </p:nvSpPr>
        <p:spPr>
          <a:xfrm>
            <a:off x="7974603" y="4361529"/>
            <a:ext cx="3888000" cy="739397"/>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2" name="Rectangle 51">
            <a:extLst>
              <a:ext uri="{FF2B5EF4-FFF2-40B4-BE49-F238E27FC236}">
                <a16:creationId xmlns:a16="http://schemas.microsoft.com/office/drawing/2014/main" id="{7E35B339-A582-3026-F634-D45ECD3B08E6}"/>
              </a:ext>
            </a:extLst>
          </p:cNvPr>
          <p:cNvSpPr/>
          <p:nvPr/>
        </p:nvSpPr>
        <p:spPr>
          <a:xfrm>
            <a:off x="7974603" y="5304126"/>
            <a:ext cx="3888000" cy="739397"/>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TextBox 52">
            <a:extLst>
              <a:ext uri="{FF2B5EF4-FFF2-40B4-BE49-F238E27FC236}">
                <a16:creationId xmlns:a16="http://schemas.microsoft.com/office/drawing/2014/main" id="{76AA8EAB-375E-E5B9-815D-A0B539963A90}"/>
              </a:ext>
            </a:extLst>
          </p:cNvPr>
          <p:cNvSpPr txBox="1"/>
          <p:nvPr/>
        </p:nvSpPr>
        <p:spPr>
          <a:xfrm>
            <a:off x="5169443" y="4223029"/>
            <a:ext cx="1376876" cy="276999"/>
          </a:xfrm>
          <a:prstGeom prst="rect">
            <a:avLst/>
          </a:prstGeom>
          <a:solidFill>
            <a:schemeClr val="bg1"/>
          </a:solidFill>
        </p:spPr>
        <p:txBody>
          <a:bodyPr wrap="square" rtlCol="0">
            <a:spAutoFit/>
          </a:bodyPr>
          <a:lstStyle/>
          <a:p>
            <a:pPr algn="ctr"/>
            <a:r>
              <a:rPr lang="en-US" sz="1200"/>
              <a:t>Marketing</a:t>
            </a:r>
          </a:p>
        </p:txBody>
      </p:sp>
      <p:sp>
        <p:nvSpPr>
          <p:cNvPr id="54" name="TextBox 53">
            <a:extLst>
              <a:ext uri="{FF2B5EF4-FFF2-40B4-BE49-F238E27FC236}">
                <a16:creationId xmlns:a16="http://schemas.microsoft.com/office/drawing/2014/main" id="{1FFE63FC-169D-5E9C-CB48-3F043CBBAA05}"/>
              </a:ext>
            </a:extLst>
          </p:cNvPr>
          <p:cNvSpPr txBox="1"/>
          <p:nvPr/>
        </p:nvSpPr>
        <p:spPr>
          <a:xfrm>
            <a:off x="5169443" y="5210527"/>
            <a:ext cx="1376876" cy="276999"/>
          </a:xfrm>
          <a:prstGeom prst="rect">
            <a:avLst/>
          </a:prstGeom>
          <a:solidFill>
            <a:schemeClr val="bg1"/>
          </a:solidFill>
        </p:spPr>
        <p:txBody>
          <a:bodyPr wrap="square" rtlCol="0">
            <a:spAutoFit/>
          </a:bodyPr>
          <a:lstStyle/>
          <a:p>
            <a:pPr algn="ctr"/>
            <a:r>
              <a:rPr lang="en-US" sz="1200"/>
              <a:t>Fulfillment</a:t>
            </a:r>
          </a:p>
        </p:txBody>
      </p:sp>
      <p:sp>
        <p:nvSpPr>
          <p:cNvPr id="55" name="TextBox 54">
            <a:extLst>
              <a:ext uri="{FF2B5EF4-FFF2-40B4-BE49-F238E27FC236}">
                <a16:creationId xmlns:a16="http://schemas.microsoft.com/office/drawing/2014/main" id="{4E79B7B7-03C8-88D9-AC11-694FCC7750B9}"/>
              </a:ext>
            </a:extLst>
          </p:cNvPr>
          <p:cNvSpPr txBox="1"/>
          <p:nvPr/>
        </p:nvSpPr>
        <p:spPr>
          <a:xfrm>
            <a:off x="9331715" y="5165626"/>
            <a:ext cx="1376876" cy="276999"/>
          </a:xfrm>
          <a:prstGeom prst="rect">
            <a:avLst/>
          </a:prstGeom>
          <a:solidFill>
            <a:schemeClr val="bg1"/>
          </a:solidFill>
        </p:spPr>
        <p:txBody>
          <a:bodyPr wrap="square" rtlCol="0">
            <a:spAutoFit/>
          </a:bodyPr>
          <a:lstStyle/>
          <a:p>
            <a:pPr algn="ctr"/>
            <a:r>
              <a:rPr lang="en-US" sz="1200"/>
              <a:t>Service</a:t>
            </a:r>
          </a:p>
        </p:txBody>
      </p:sp>
      <p:sp>
        <p:nvSpPr>
          <p:cNvPr id="56" name="TextBox 55">
            <a:extLst>
              <a:ext uri="{FF2B5EF4-FFF2-40B4-BE49-F238E27FC236}">
                <a16:creationId xmlns:a16="http://schemas.microsoft.com/office/drawing/2014/main" id="{22B44C8C-DD4D-A4DB-9CD1-037907BD21CD}"/>
              </a:ext>
            </a:extLst>
          </p:cNvPr>
          <p:cNvSpPr txBox="1"/>
          <p:nvPr/>
        </p:nvSpPr>
        <p:spPr>
          <a:xfrm>
            <a:off x="9331715" y="4198388"/>
            <a:ext cx="1376876" cy="276999"/>
          </a:xfrm>
          <a:prstGeom prst="rect">
            <a:avLst/>
          </a:prstGeom>
          <a:solidFill>
            <a:schemeClr val="bg1"/>
          </a:solidFill>
        </p:spPr>
        <p:txBody>
          <a:bodyPr wrap="square" rtlCol="0">
            <a:spAutoFit/>
          </a:bodyPr>
          <a:lstStyle/>
          <a:p>
            <a:pPr algn="ctr"/>
            <a:r>
              <a:rPr lang="en-US" sz="1200"/>
              <a:t>Commerce</a:t>
            </a:r>
          </a:p>
        </p:txBody>
      </p:sp>
      <p:sp>
        <p:nvSpPr>
          <p:cNvPr id="57" name="Rectangle 56">
            <a:extLst>
              <a:ext uri="{FF2B5EF4-FFF2-40B4-BE49-F238E27FC236}">
                <a16:creationId xmlns:a16="http://schemas.microsoft.com/office/drawing/2014/main" id="{7B0F34ED-9B06-57C8-7092-DD8406F3567F}"/>
              </a:ext>
            </a:extLst>
          </p:cNvPr>
          <p:cNvSpPr/>
          <p:nvPr/>
        </p:nvSpPr>
        <p:spPr>
          <a:xfrm>
            <a:off x="4116427" y="4561467"/>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Markdown/Promotion</a:t>
            </a:r>
          </a:p>
        </p:txBody>
      </p:sp>
      <p:sp>
        <p:nvSpPr>
          <p:cNvPr id="58" name="Rectangle 57">
            <a:extLst>
              <a:ext uri="{FF2B5EF4-FFF2-40B4-BE49-F238E27FC236}">
                <a16:creationId xmlns:a16="http://schemas.microsoft.com/office/drawing/2014/main" id="{AABB3776-AE06-17FF-D46F-2F6CBAE1B42F}"/>
              </a:ext>
            </a:extLst>
          </p:cNvPr>
          <p:cNvSpPr/>
          <p:nvPr/>
        </p:nvSpPr>
        <p:spPr>
          <a:xfrm>
            <a:off x="5259092" y="4561467"/>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Personalization</a:t>
            </a:r>
          </a:p>
        </p:txBody>
      </p:sp>
      <p:sp>
        <p:nvSpPr>
          <p:cNvPr id="59" name="Rectangle 58">
            <a:extLst>
              <a:ext uri="{FF2B5EF4-FFF2-40B4-BE49-F238E27FC236}">
                <a16:creationId xmlns:a16="http://schemas.microsoft.com/office/drawing/2014/main" id="{2A8B84A4-5FBC-85FA-CC06-29C4A6F8AA92}"/>
              </a:ext>
            </a:extLst>
          </p:cNvPr>
          <p:cNvSpPr/>
          <p:nvPr/>
        </p:nvSpPr>
        <p:spPr>
          <a:xfrm>
            <a:off x="6408003" y="4561467"/>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Campaign Management</a:t>
            </a:r>
          </a:p>
        </p:txBody>
      </p:sp>
      <p:sp>
        <p:nvSpPr>
          <p:cNvPr id="60" name="Rectangle 59">
            <a:extLst>
              <a:ext uri="{FF2B5EF4-FFF2-40B4-BE49-F238E27FC236}">
                <a16:creationId xmlns:a16="http://schemas.microsoft.com/office/drawing/2014/main" id="{A19BD0CF-3263-0501-FC45-3B90FFFA7DF1}"/>
              </a:ext>
            </a:extLst>
          </p:cNvPr>
          <p:cNvSpPr/>
          <p:nvPr/>
        </p:nvSpPr>
        <p:spPr>
          <a:xfrm>
            <a:off x="4116427" y="5542642"/>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Order Promise</a:t>
            </a:r>
          </a:p>
        </p:txBody>
      </p:sp>
      <p:sp>
        <p:nvSpPr>
          <p:cNvPr id="61" name="Rectangle 60">
            <a:extLst>
              <a:ext uri="{FF2B5EF4-FFF2-40B4-BE49-F238E27FC236}">
                <a16:creationId xmlns:a16="http://schemas.microsoft.com/office/drawing/2014/main" id="{EB2835B3-D8B1-FE6E-9F18-A6C85C0A1064}"/>
              </a:ext>
            </a:extLst>
          </p:cNvPr>
          <p:cNvSpPr/>
          <p:nvPr/>
        </p:nvSpPr>
        <p:spPr>
          <a:xfrm>
            <a:off x="5265970" y="5542642"/>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Order Orchestration</a:t>
            </a:r>
          </a:p>
        </p:txBody>
      </p:sp>
      <p:sp>
        <p:nvSpPr>
          <p:cNvPr id="62" name="Rectangle 61">
            <a:extLst>
              <a:ext uri="{FF2B5EF4-FFF2-40B4-BE49-F238E27FC236}">
                <a16:creationId xmlns:a16="http://schemas.microsoft.com/office/drawing/2014/main" id="{CE02CF4C-175C-EAEF-3382-65B26F969376}"/>
              </a:ext>
            </a:extLst>
          </p:cNvPr>
          <p:cNvSpPr/>
          <p:nvPr/>
        </p:nvSpPr>
        <p:spPr>
          <a:xfrm>
            <a:off x="6421415" y="5542642"/>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Shipping</a:t>
            </a:r>
          </a:p>
        </p:txBody>
      </p:sp>
      <p:sp>
        <p:nvSpPr>
          <p:cNvPr id="63" name="Rectangle 62">
            <a:extLst>
              <a:ext uri="{FF2B5EF4-FFF2-40B4-BE49-F238E27FC236}">
                <a16:creationId xmlns:a16="http://schemas.microsoft.com/office/drawing/2014/main" id="{2643EA41-3B6E-9588-96FA-F97B81A9FA68}"/>
              </a:ext>
            </a:extLst>
          </p:cNvPr>
          <p:cNvSpPr/>
          <p:nvPr/>
        </p:nvSpPr>
        <p:spPr>
          <a:xfrm>
            <a:off x="8126651" y="4538916"/>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Store operations</a:t>
            </a:r>
          </a:p>
        </p:txBody>
      </p:sp>
      <p:sp>
        <p:nvSpPr>
          <p:cNvPr id="64" name="Rectangle 63">
            <a:extLst>
              <a:ext uri="{FF2B5EF4-FFF2-40B4-BE49-F238E27FC236}">
                <a16:creationId xmlns:a16="http://schemas.microsoft.com/office/drawing/2014/main" id="{8ECDA260-526A-AB3B-8785-D375A15F8CA9}"/>
              </a:ext>
            </a:extLst>
          </p:cNvPr>
          <p:cNvSpPr/>
          <p:nvPr/>
        </p:nvSpPr>
        <p:spPr>
          <a:xfrm>
            <a:off x="9283577" y="4551343"/>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Digital Channels</a:t>
            </a:r>
          </a:p>
        </p:txBody>
      </p:sp>
      <p:sp>
        <p:nvSpPr>
          <p:cNvPr id="65" name="Rectangle 64">
            <a:extLst>
              <a:ext uri="{FF2B5EF4-FFF2-40B4-BE49-F238E27FC236}">
                <a16:creationId xmlns:a16="http://schemas.microsoft.com/office/drawing/2014/main" id="{018E15CD-9F35-5545-85AD-BBCFEBDE4CF5}"/>
              </a:ext>
            </a:extLst>
          </p:cNvPr>
          <p:cNvSpPr/>
          <p:nvPr/>
        </p:nvSpPr>
        <p:spPr>
          <a:xfrm>
            <a:off x="10486524" y="4533107"/>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Real-time Inventory</a:t>
            </a:r>
          </a:p>
        </p:txBody>
      </p:sp>
      <p:sp>
        <p:nvSpPr>
          <p:cNvPr id="66" name="Rectangle 65">
            <a:extLst>
              <a:ext uri="{FF2B5EF4-FFF2-40B4-BE49-F238E27FC236}">
                <a16:creationId xmlns:a16="http://schemas.microsoft.com/office/drawing/2014/main" id="{9FCA607F-D780-2210-9FAC-277D136B7017}"/>
              </a:ext>
            </a:extLst>
          </p:cNvPr>
          <p:cNvSpPr/>
          <p:nvPr/>
        </p:nvSpPr>
        <p:spPr>
          <a:xfrm>
            <a:off x="8179489" y="5487526"/>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Customer Service Center</a:t>
            </a:r>
          </a:p>
        </p:txBody>
      </p:sp>
      <p:sp>
        <p:nvSpPr>
          <p:cNvPr id="67" name="Rectangle 66">
            <a:extLst>
              <a:ext uri="{FF2B5EF4-FFF2-40B4-BE49-F238E27FC236}">
                <a16:creationId xmlns:a16="http://schemas.microsoft.com/office/drawing/2014/main" id="{F0096444-E0F3-BC86-4D1E-6C88542EEDA2}"/>
              </a:ext>
            </a:extLst>
          </p:cNvPr>
          <p:cNvSpPr/>
          <p:nvPr/>
        </p:nvSpPr>
        <p:spPr>
          <a:xfrm>
            <a:off x="9336415" y="5499953"/>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Returns Management</a:t>
            </a:r>
          </a:p>
        </p:txBody>
      </p:sp>
      <p:sp>
        <p:nvSpPr>
          <p:cNvPr id="68" name="Rectangle 67">
            <a:extLst>
              <a:ext uri="{FF2B5EF4-FFF2-40B4-BE49-F238E27FC236}">
                <a16:creationId xmlns:a16="http://schemas.microsoft.com/office/drawing/2014/main" id="{4CFDF9C4-B7AB-644C-187C-5D5F0252CBEA}"/>
              </a:ext>
            </a:extLst>
          </p:cNvPr>
          <p:cNvSpPr/>
          <p:nvPr/>
        </p:nvSpPr>
        <p:spPr>
          <a:xfrm>
            <a:off x="10539362" y="5481717"/>
            <a:ext cx="1053016" cy="396240"/>
          </a:xfrm>
          <a:prstGeom prst="rect">
            <a:avLst/>
          </a:prstGeom>
          <a:solidFill>
            <a:srgbClr val="D9D9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Order Tracking</a:t>
            </a:r>
          </a:p>
        </p:txBody>
      </p:sp>
      <p:sp>
        <p:nvSpPr>
          <p:cNvPr id="70" name="Rectangle 69">
            <a:extLst>
              <a:ext uri="{FF2B5EF4-FFF2-40B4-BE49-F238E27FC236}">
                <a16:creationId xmlns:a16="http://schemas.microsoft.com/office/drawing/2014/main" id="{1BB72CEC-92B2-276E-1A6D-19805762BDD2}"/>
              </a:ext>
            </a:extLst>
          </p:cNvPr>
          <p:cNvSpPr/>
          <p:nvPr/>
        </p:nvSpPr>
        <p:spPr>
          <a:xfrm>
            <a:off x="208280" y="6248179"/>
            <a:ext cx="11775437" cy="541955"/>
          </a:xfrm>
          <a:prstGeom prst="rect">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092EE2A-FC8B-E7BE-D2CF-639984EEBE88}"/>
              </a:ext>
            </a:extLst>
          </p:cNvPr>
          <p:cNvSpPr/>
          <p:nvPr/>
        </p:nvSpPr>
        <p:spPr>
          <a:xfrm flipH="1">
            <a:off x="3733493" y="6219017"/>
            <a:ext cx="45719" cy="69722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9452298-7B5C-9992-B91E-5F2A37946722}"/>
              </a:ext>
            </a:extLst>
          </p:cNvPr>
          <p:cNvSpPr/>
          <p:nvPr/>
        </p:nvSpPr>
        <p:spPr>
          <a:xfrm>
            <a:off x="3876043" y="6303860"/>
            <a:ext cx="1044000" cy="42871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Customer Data</a:t>
            </a:r>
          </a:p>
        </p:txBody>
      </p:sp>
      <p:sp>
        <p:nvSpPr>
          <p:cNvPr id="73" name="Pentagon 72">
            <a:extLst>
              <a:ext uri="{FF2B5EF4-FFF2-40B4-BE49-F238E27FC236}">
                <a16:creationId xmlns:a16="http://schemas.microsoft.com/office/drawing/2014/main" id="{457FE98F-6CF5-E1FD-27F0-84D01A144FC1}"/>
              </a:ext>
            </a:extLst>
          </p:cNvPr>
          <p:cNvSpPr/>
          <p:nvPr/>
        </p:nvSpPr>
        <p:spPr>
          <a:xfrm>
            <a:off x="208280" y="6248179"/>
            <a:ext cx="3525213" cy="504923"/>
          </a:xfrm>
          <a:prstGeom prst="homePlat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Foundational</a:t>
            </a:r>
          </a:p>
        </p:txBody>
      </p:sp>
      <p:sp>
        <p:nvSpPr>
          <p:cNvPr id="74" name="Rectangle 73">
            <a:extLst>
              <a:ext uri="{FF2B5EF4-FFF2-40B4-BE49-F238E27FC236}">
                <a16:creationId xmlns:a16="http://schemas.microsoft.com/office/drawing/2014/main" id="{4F0214D9-ABC2-6B03-CEA0-89606BF0DD4D}"/>
              </a:ext>
            </a:extLst>
          </p:cNvPr>
          <p:cNvSpPr/>
          <p:nvPr/>
        </p:nvSpPr>
        <p:spPr>
          <a:xfrm>
            <a:off x="5023100" y="6303860"/>
            <a:ext cx="1044000" cy="42871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Product Information</a:t>
            </a:r>
          </a:p>
        </p:txBody>
      </p:sp>
      <p:sp>
        <p:nvSpPr>
          <p:cNvPr id="75" name="Rectangle 74">
            <a:extLst>
              <a:ext uri="{FF2B5EF4-FFF2-40B4-BE49-F238E27FC236}">
                <a16:creationId xmlns:a16="http://schemas.microsoft.com/office/drawing/2014/main" id="{712A5ECD-35AC-3837-C86E-F01725F8CB7D}"/>
              </a:ext>
            </a:extLst>
          </p:cNvPr>
          <p:cNvSpPr/>
          <p:nvPr/>
        </p:nvSpPr>
        <p:spPr>
          <a:xfrm>
            <a:off x="6170157" y="6292873"/>
            <a:ext cx="1044000" cy="42871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Employee data</a:t>
            </a:r>
          </a:p>
        </p:txBody>
      </p:sp>
      <p:sp>
        <p:nvSpPr>
          <p:cNvPr id="76" name="Rectangle 75">
            <a:extLst>
              <a:ext uri="{FF2B5EF4-FFF2-40B4-BE49-F238E27FC236}">
                <a16:creationId xmlns:a16="http://schemas.microsoft.com/office/drawing/2014/main" id="{DC16A0BD-E5C8-C73B-D145-32359F03B996}"/>
              </a:ext>
            </a:extLst>
          </p:cNvPr>
          <p:cNvSpPr/>
          <p:nvPr/>
        </p:nvSpPr>
        <p:spPr>
          <a:xfrm>
            <a:off x="7317214" y="6292873"/>
            <a:ext cx="1044000" cy="42871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Sales Audit</a:t>
            </a:r>
          </a:p>
        </p:txBody>
      </p:sp>
      <p:sp>
        <p:nvSpPr>
          <p:cNvPr id="77" name="Rectangle 76">
            <a:extLst>
              <a:ext uri="{FF2B5EF4-FFF2-40B4-BE49-F238E27FC236}">
                <a16:creationId xmlns:a16="http://schemas.microsoft.com/office/drawing/2014/main" id="{F0AB39FB-AD18-9248-ACE5-65AA1735B739}"/>
              </a:ext>
            </a:extLst>
          </p:cNvPr>
          <p:cNvSpPr/>
          <p:nvPr/>
        </p:nvSpPr>
        <p:spPr>
          <a:xfrm>
            <a:off x="8464271" y="6286283"/>
            <a:ext cx="1044000" cy="42871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Content and digital assets</a:t>
            </a:r>
          </a:p>
        </p:txBody>
      </p:sp>
      <p:sp>
        <p:nvSpPr>
          <p:cNvPr id="78" name="Rectangle 77">
            <a:extLst>
              <a:ext uri="{FF2B5EF4-FFF2-40B4-BE49-F238E27FC236}">
                <a16:creationId xmlns:a16="http://schemas.microsoft.com/office/drawing/2014/main" id="{2D9C25DA-774C-95EC-2F32-5495856EB972}"/>
              </a:ext>
            </a:extLst>
          </p:cNvPr>
          <p:cNvSpPr/>
          <p:nvPr/>
        </p:nvSpPr>
        <p:spPr>
          <a:xfrm>
            <a:off x="9611328" y="6269434"/>
            <a:ext cx="1044000" cy="42871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Stock Ledger</a:t>
            </a:r>
          </a:p>
        </p:txBody>
      </p:sp>
      <p:sp>
        <p:nvSpPr>
          <p:cNvPr id="3" name="TextBox 2">
            <a:extLst>
              <a:ext uri="{FF2B5EF4-FFF2-40B4-BE49-F238E27FC236}">
                <a16:creationId xmlns:a16="http://schemas.microsoft.com/office/drawing/2014/main" id="{28062D9D-AF71-1CE8-F76C-A233DE6B7C09}"/>
              </a:ext>
            </a:extLst>
          </p:cNvPr>
          <p:cNvSpPr txBox="1"/>
          <p:nvPr/>
        </p:nvSpPr>
        <p:spPr>
          <a:xfrm>
            <a:off x="4221604" y="2919572"/>
            <a:ext cx="966204" cy="216000"/>
          </a:xfrm>
          <a:prstGeom prst="rect">
            <a:avLst/>
          </a:prstGeom>
          <a:solidFill>
            <a:schemeClr val="bg1"/>
          </a:solidFill>
        </p:spPr>
        <p:txBody>
          <a:bodyPr wrap="square" rtlCol="0">
            <a:spAutoFit/>
          </a:bodyPr>
          <a:lstStyle/>
          <a:p>
            <a:pPr algn="ctr"/>
            <a:r>
              <a:rPr lang="en-US" sz="1200"/>
              <a:t>Receive</a:t>
            </a:r>
          </a:p>
        </p:txBody>
      </p:sp>
      <p:sp>
        <p:nvSpPr>
          <p:cNvPr id="5" name="TextBox 4">
            <a:extLst>
              <a:ext uri="{FF2B5EF4-FFF2-40B4-BE49-F238E27FC236}">
                <a16:creationId xmlns:a16="http://schemas.microsoft.com/office/drawing/2014/main" id="{E78299C1-F3D3-A18C-0207-FFF57334624C}"/>
              </a:ext>
            </a:extLst>
          </p:cNvPr>
          <p:cNvSpPr txBox="1"/>
          <p:nvPr/>
        </p:nvSpPr>
        <p:spPr>
          <a:xfrm>
            <a:off x="3802981" y="3094402"/>
            <a:ext cx="1787887" cy="1015663"/>
          </a:xfrm>
          <a:prstGeom prst="rect">
            <a:avLst/>
          </a:prstGeom>
          <a:noFill/>
        </p:spPr>
        <p:txBody>
          <a:bodyPr wrap="square" rtlCol="0">
            <a:spAutoFit/>
          </a:bodyPr>
          <a:lstStyle/>
          <a:p>
            <a:pPr marL="93663" indent="-93663">
              <a:buFont typeface="Arial" panose="020B0604020202020204" pitchFamily="34" charset="0"/>
              <a:buChar char="•"/>
            </a:pPr>
            <a:r>
              <a:rPr lang="en-US" sz="1200"/>
              <a:t>Schedule arrivals </a:t>
            </a:r>
          </a:p>
          <a:p>
            <a:pPr marL="93663" indent="-93663">
              <a:buFont typeface="Arial" panose="020B0604020202020204" pitchFamily="34" charset="0"/>
              <a:buChar char="•"/>
            </a:pPr>
            <a:r>
              <a:rPr lang="en-US" sz="1200"/>
              <a:t>Yard management</a:t>
            </a:r>
          </a:p>
          <a:p>
            <a:pPr marL="93663" indent="-93663">
              <a:buFont typeface="Arial" panose="020B0604020202020204" pitchFamily="34" charset="0"/>
              <a:buChar char="•"/>
            </a:pPr>
            <a:r>
              <a:rPr lang="en-US" sz="1200"/>
              <a:t>Material receipts</a:t>
            </a:r>
          </a:p>
          <a:p>
            <a:pPr marL="93663" indent="-93663">
              <a:buFont typeface="Arial" panose="020B0604020202020204" pitchFamily="34" charset="0"/>
              <a:buChar char="•"/>
            </a:pPr>
            <a:r>
              <a:rPr lang="en-US" sz="1200"/>
              <a:t>Unloading and staging </a:t>
            </a:r>
          </a:p>
          <a:p>
            <a:pPr marL="93663" indent="-93663">
              <a:buFont typeface="Arial" panose="020B0604020202020204" pitchFamily="34" charset="0"/>
              <a:buChar char="•"/>
            </a:pPr>
            <a:r>
              <a:rPr lang="en-US" sz="1200"/>
              <a:t>Inspection</a:t>
            </a:r>
          </a:p>
        </p:txBody>
      </p:sp>
      <p:sp>
        <p:nvSpPr>
          <p:cNvPr id="6" name="Rectangle 5">
            <a:extLst>
              <a:ext uri="{FF2B5EF4-FFF2-40B4-BE49-F238E27FC236}">
                <a16:creationId xmlns:a16="http://schemas.microsoft.com/office/drawing/2014/main" id="{8B8FDEF3-3772-2A50-5F24-A0E9573C605F}"/>
              </a:ext>
            </a:extLst>
          </p:cNvPr>
          <p:cNvSpPr/>
          <p:nvPr/>
        </p:nvSpPr>
        <p:spPr>
          <a:xfrm>
            <a:off x="5652581" y="3085138"/>
            <a:ext cx="1657756" cy="994390"/>
          </a:xfrm>
          <a:prstGeom prst="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8" name="TextBox 7">
            <a:extLst>
              <a:ext uri="{FF2B5EF4-FFF2-40B4-BE49-F238E27FC236}">
                <a16:creationId xmlns:a16="http://schemas.microsoft.com/office/drawing/2014/main" id="{548EB58F-B1E4-5AA0-1088-6338C029F676}"/>
              </a:ext>
            </a:extLst>
          </p:cNvPr>
          <p:cNvSpPr txBox="1"/>
          <p:nvPr/>
        </p:nvSpPr>
        <p:spPr>
          <a:xfrm>
            <a:off x="5613886" y="3102332"/>
            <a:ext cx="1787887" cy="1015663"/>
          </a:xfrm>
          <a:prstGeom prst="rect">
            <a:avLst/>
          </a:prstGeom>
          <a:noFill/>
        </p:spPr>
        <p:txBody>
          <a:bodyPr wrap="square" rtlCol="0">
            <a:spAutoFit/>
          </a:bodyPr>
          <a:lstStyle/>
          <a:p>
            <a:pPr marL="93663" indent="-93663">
              <a:buFont typeface="Arial" panose="020B0604020202020204" pitchFamily="34" charset="0"/>
              <a:buChar char="•"/>
            </a:pPr>
            <a:r>
              <a:rPr lang="en-US" sz="1200"/>
              <a:t>Material handling</a:t>
            </a:r>
          </a:p>
          <a:p>
            <a:pPr marL="93663" indent="-93663">
              <a:buFont typeface="Arial" panose="020B0604020202020204" pitchFamily="34" charset="0"/>
              <a:buChar char="•"/>
            </a:pPr>
            <a:r>
              <a:rPr lang="en-US" sz="1200"/>
              <a:t>Slotting </a:t>
            </a:r>
          </a:p>
          <a:p>
            <a:pPr marL="93663" indent="-93663">
              <a:buFont typeface="Arial" panose="020B0604020202020204" pitchFamily="34" charset="0"/>
              <a:buChar char="•"/>
            </a:pPr>
            <a:r>
              <a:rPr lang="en-US" sz="1200"/>
              <a:t>Move material to storage location</a:t>
            </a:r>
          </a:p>
          <a:p>
            <a:pPr marL="93663" indent="-93663">
              <a:buFont typeface="Arial" panose="020B0604020202020204" pitchFamily="34" charset="0"/>
              <a:buChar char="•"/>
            </a:pPr>
            <a:r>
              <a:rPr lang="en-US" sz="1200"/>
              <a:t>Record storage location</a:t>
            </a:r>
          </a:p>
        </p:txBody>
      </p:sp>
      <p:sp>
        <p:nvSpPr>
          <p:cNvPr id="10" name="TextBox 9">
            <a:extLst>
              <a:ext uri="{FF2B5EF4-FFF2-40B4-BE49-F238E27FC236}">
                <a16:creationId xmlns:a16="http://schemas.microsoft.com/office/drawing/2014/main" id="{A1BB5809-3DF7-177B-57D8-2BAD5E60A91C}"/>
              </a:ext>
            </a:extLst>
          </p:cNvPr>
          <p:cNvSpPr txBox="1"/>
          <p:nvPr/>
        </p:nvSpPr>
        <p:spPr>
          <a:xfrm>
            <a:off x="5992823" y="2852544"/>
            <a:ext cx="966204" cy="276999"/>
          </a:xfrm>
          <a:prstGeom prst="rect">
            <a:avLst/>
          </a:prstGeom>
          <a:solidFill>
            <a:schemeClr val="bg1"/>
          </a:solidFill>
        </p:spPr>
        <p:txBody>
          <a:bodyPr wrap="square" rtlCol="0">
            <a:spAutoFit/>
          </a:bodyPr>
          <a:lstStyle/>
          <a:p>
            <a:pPr algn="ctr"/>
            <a:r>
              <a:rPr lang="en-US" sz="1200"/>
              <a:t>Put-away</a:t>
            </a:r>
          </a:p>
        </p:txBody>
      </p:sp>
      <p:sp>
        <p:nvSpPr>
          <p:cNvPr id="17" name="Rectangle 16">
            <a:extLst>
              <a:ext uri="{FF2B5EF4-FFF2-40B4-BE49-F238E27FC236}">
                <a16:creationId xmlns:a16="http://schemas.microsoft.com/office/drawing/2014/main" id="{B63A6AB7-B7C0-C793-4023-32044392C1EF}"/>
              </a:ext>
            </a:extLst>
          </p:cNvPr>
          <p:cNvSpPr/>
          <p:nvPr/>
        </p:nvSpPr>
        <p:spPr>
          <a:xfrm>
            <a:off x="7463485" y="3092236"/>
            <a:ext cx="1545123" cy="994390"/>
          </a:xfrm>
          <a:prstGeom prst="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20" name="TextBox 19">
            <a:extLst>
              <a:ext uri="{FF2B5EF4-FFF2-40B4-BE49-F238E27FC236}">
                <a16:creationId xmlns:a16="http://schemas.microsoft.com/office/drawing/2014/main" id="{05D8F338-67B9-35A7-0C9A-6673148E9E5E}"/>
              </a:ext>
            </a:extLst>
          </p:cNvPr>
          <p:cNvSpPr txBox="1"/>
          <p:nvPr/>
        </p:nvSpPr>
        <p:spPr>
          <a:xfrm>
            <a:off x="7461136" y="3109202"/>
            <a:ext cx="1495237" cy="1015663"/>
          </a:xfrm>
          <a:prstGeom prst="rect">
            <a:avLst/>
          </a:prstGeom>
          <a:noFill/>
        </p:spPr>
        <p:txBody>
          <a:bodyPr wrap="square" rtlCol="0">
            <a:spAutoFit/>
          </a:bodyPr>
          <a:lstStyle/>
          <a:p>
            <a:pPr marL="93663" indent="-93663">
              <a:buFont typeface="Arial" panose="020B0604020202020204" pitchFamily="34" charset="0"/>
              <a:buChar char="•"/>
            </a:pPr>
            <a:r>
              <a:rPr lang="en-US" sz="1200"/>
              <a:t>Verify on-hand inventory</a:t>
            </a:r>
          </a:p>
          <a:p>
            <a:pPr marL="93663" indent="-93663">
              <a:buFont typeface="Arial" panose="020B0604020202020204" pitchFamily="34" charset="0"/>
              <a:buChar char="•"/>
            </a:pPr>
            <a:r>
              <a:rPr lang="en-US" sz="1200"/>
              <a:t>Move material from storage location for orders</a:t>
            </a:r>
          </a:p>
        </p:txBody>
      </p:sp>
      <p:sp>
        <p:nvSpPr>
          <p:cNvPr id="30" name="TextBox 29">
            <a:extLst>
              <a:ext uri="{FF2B5EF4-FFF2-40B4-BE49-F238E27FC236}">
                <a16:creationId xmlns:a16="http://schemas.microsoft.com/office/drawing/2014/main" id="{88B0A6AC-AFE4-352E-F3B6-63BA6CF9005D}"/>
              </a:ext>
            </a:extLst>
          </p:cNvPr>
          <p:cNvSpPr txBox="1"/>
          <p:nvPr/>
        </p:nvSpPr>
        <p:spPr>
          <a:xfrm>
            <a:off x="7764042" y="2858488"/>
            <a:ext cx="966204" cy="276999"/>
          </a:xfrm>
          <a:prstGeom prst="rect">
            <a:avLst/>
          </a:prstGeom>
          <a:solidFill>
            <a:schemeClr val="bg1"/>
          </a:solidFill>
        </p:spPr>
        <p:txBody>
          <a:bodyPr wrap="square" rtlCol="0">
            <a:spAutoFit/>
          </a:bodyPr>
          <a:lstStyle/>
          <a:p>
            <a:pPr algn="ctr"/>
            <a:r>
              <a:rPr lang="en-US" sz="1200"/>
              <a:t>Pick</a:t>
            </a:r>
          </a:p>
        </p:txBody>
      </p:sp>
      <p:sp>
        <p:nvSpPr>
          <p:cNvPr id="7" name="Rectangle 6">
            <a:extLst>
              <a:ext uri="{FF2B5EF4-FFF2-40B4-BE49-F238E27FC236}">
                <a16:creationId xmlns:a16="http://schemas.microsoft.com/office/drawing/2014/main" id="{4CACF226-917F-7C2F-1EEF-3EEFF4D90DA2}"/>
              </a:ext>
            </a:extLst>
          </p:cNvPr>
          <p:cNvSpPr/>
          <p:nvPr/>
        </p:nvSpPr>
        <p:spPr>
          <a:xfrm>
            <a:off x="9208940" y="3075390"/>
            <a:ext cx="1431706" cy="994390"/>
          </a:xfrm>
          <a:prstGeom prst="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31" name="TextBox 30">
            <a:extLst>
              <a:ext uri="{FF2B5EF4-FFF2-40B4-BE49-F238E27FC236}">
                <a16:creationId xmlns:a16="http://schemas.microsoft.com/office/drawing/2014/main" id="{65D0C6C6-C84F-5E1B-5157-95E2C1D1A1FD}"/>
              </a:ext>
            </a:extLst>
          </p:cNvPr>
          <p:cNvSpPr txBox="1"/>
          <p:nvPr/>
        </p:nvSpPr>
        <p:spPr>
          <a:xfrm>
            <a:off x="9159544" y="3120635"/>
            <a:ext cx="1545122" cy="1015663"/>
          </a:xfrm>
          <a:prstGeom prst="rect">
            <a:avLst/>
          </a:prstGeom>
          <a:noFill/>
        </p:spPr>
        <p:txBody>
          <a:bodyPr wrap="square" rtlCol="0">
            <a:spAutoFit/>
          </a:bodyPr>
          <a:lstStyle/>
          <a:p>
            <a:pPr marL="93663" indent="-93663">
              <a:buFont typeface="Arial" panose="020B0604020202020204" pitchFamily="34" charset="0"/>
              <a:buChar char="•"/>
            </a:pPr>
            <a:r>
              <a:rPr lang="en-IN" sz="1200"/>
              <a:t>Place in package(s)</a:t>
            </a:r>
          </a:p>
          <a:p>
            <a:pPr marL="93663" indent="-93663">
              <a:buFont typeface="Arial" panose="020B0604020202020204" pitchFamily="34" charset="0"/>
              <a:buChar char="•"/>
            </a:pPr>
            <a:r>
              <a:rPr lang="en-IN" sz="1200"/>
              <a:t>Confirm documents</a:t>
            </a:r>
          </a:p>
          <a:p>
            <a:pPr marL="93663" indent="-93663">
              <a:buFont typeface="Arial" panose="020B0604020202020204" pitchFamily="34" charset="0"/>
              <a:buChar char="•"/>
            </a:pPr>
            <a:r>
              <a:rPr lang="en-IN" sz="1200"/>
              <a:t>Place in package(s)</a:t>
            </a:r>
          </a:p>
          <a:p>
            <a:pPr marL="93663" indent="-93663">
              <a:buFont typeface="Arial" panose="020B0604020202020204" pitchFamily="34" charset="0"/>
              <a:buChar char="•"/>
            </a:pPr>
            <a:r>
              <a:rPr lang="en-IN" sz="1200"/>
              <a:t>Schedule pick up</a:t>
            </a:r>
          </a:p>
          <a:p>
            <a:pPr marL="93663" indent="-93663">
              <a:buFont typeface="Arial" panose="020B0604020202020204" pitchFamily="34" charset="0"/>
              <a:buChar char="•"/>
            </a:pPr>
            <a:r>
              <a:rPr lang="en-IN" sz="1200"/>
              <a:t> Load vehicle</a:t>
            </a:r>
            <a:endParaRPr lang="en-US" sz="1200"/>
          </a:p>
        </p:txBody>
      </p:sp>
      <p:sp>
        <p:nvSpPr>
          <p:cNvPr id="35" name="TextBox 34">
            <a:extLst>
              <a:ext uri="{FF2B5EF4-FFF2-40B4-BE49-F238E27FC236}">
                <a16:creationId xmlns:a16="http://schemas.microsoft.com/office/drawing/2014/main" id="{82637899-ECE9-E899-0045-6A6D1D7CC6E8}"/>
              </a:ext>
            </a:extLst>
          </p:cNvPr>
          <p:cNvSpPr txBox="1"/>
          <p:nvPr/>
        </p:nvSpPr>
        <p:spPr>
          <a:xfrm>
            <a:off x="9398843" y="2889072"/>
            <a:ext cx="966204" cy="276999"/>
          </a:xfrm>
          <a:prstGeom prst="rect">
            <a:avLst/>
          </a:prstGeom>
          <a:solidFill>
            <a:schemeClr val="bg1"/>
          </a:solidFill>
        </p:spPr>
        <p:txBody>
          <a:bodyPr wrap="square" rtlCol="0">
            <a:spAutoFit/>
          </a:bodyPr>
          <a:lstStyle/>
          <a:p>
            <a:pPr algn="ctr"/>
            <a:r>
              <a:rPr lang="en-US" sz="1200"/>
              <a:t>Pack &amp; ship</a:t>
            </a:r>
          </a:p>
        </p:txBody>
      </p:sp>
      <p:sp>
        <p:nvSpPr>
          <p:cNvPr id="40" name="Rectangle 39">
            <a:extLst>
              <a:ext uri="{FF2B5EF4-FFF2-40B4-BE49-F238E27FC236}">
                <a16:creationId xmlns:a16="http://schemas.microsoft.com/office/drawing/2014/main" id="{4D1A8D49-5A79-46B5-9B78-2A13ABE111E4}"/>
              </a:ext>
            </a:extLst>
          </p:cNvPr>
          <p:cNvSpPr/>
          <p:nvPr/>
        </p:nvSpPr>
        <p:spPr>
          <a:xfrm>
            <a:off x="10814222" y="3066237"/>
            <a:ext cx="1084157" cy="42871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Handle returns</a:t>
            </a:r>
          </a:p>
        </p:txBody>
      </p:sp>
      <p:sp>
        <p:nvSpPr>
          <p:cNvPr id="46" name="Rectangle 45">
            <a:extLst>
              <a:ext uri="{FF2B5EF4-FFF2-40B4-BE49-F238E27FC236}">
                <a16:creationId xmlns:a16="http://schemas.microsoft.com/office/drawing/2014/main" id="{C8A90E38-7242-7513-2D8D-568FB59C4274}"/>
              </a:ext>
            </a:extLst>
          </p:cNvPr>
          <p:cNvSpPr/>
          <p:nvPr/>
        </p:nvSpPr>
        <p:spPr>
          <a:xfrm>
            <a:off x="10824651" y="3625993"/>
            <a:ext cx="1084157" cy="42871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Value-add services</a:t>
            </a:r>
          </a:p>
        </p:txBody>
      </p:sp>
      <p:grpSp>
        <p:nvGrpSpPr>
          <p:cNvPr id="69" name="Group 68">
            <a:extLst>
              <a:ext uri="{FF2B5EF4-FFF2-40B4-BE49-F238E27FC236}">
                <a16:creationId xmlns:a16="http://schemas.microsoft.com/office/drawing/2014/main" id="{5EA73162-F879-1BDC-FD30-4DC009E57A5A}"/>
              </a:ext>
            </a:extLst>
          </p:cNvPr>
          <p:cNvGrpSpPr/>
          <p:nvPr/>
        </p:nvGrpSpPr>
        <p:grpSpPr>
          <a:xfrm>
            <a:off x="0" y="-42224"/>
            <a:ext cx="12192000" cy="471683"/>
            <a:chOff x="1548" y="-96564"/>
            <a:chExt cx="12190452" cy="763314"/>
          </a:xfrm>
        </p:grpSpPr>
        <p:sp>
          <p:nvSpPr>
            <p:cNvPr id="79" name="Rectangle 78">
              <a:extLst>
                <a:ext uri="{FF2B5EF4-FFF2-40B4-BE49-F238E27FC236}">
                  <a16:creationId xmlns:a16="http://schemas.microsoft.com/office/drawing/2014/main" id="{27ADF2D2-647D-A7B3-0F70-8A63BDC795A1}"/>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Snip Single Corner Rectangle 4">
              <a:extLst>
                <a:ext uri="{FF2B5EF4-FFF2-40B4-BE49-F238E27FC236}">
                  <a16:creationId xmlns:a16="http://schemas.microsoft.com/office/drawing/2014/main" id="{34331CE5-EE43-32EC-2C97-F7732787013F}"/>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81" name="Parallelogram 80">
              <a:extLst>
                <a:ext uri="{FF2B5EF4-FFF2-40B4-BE49-F238E27FC236}">
                  <a16:creationId xmlns:a16="http://schemas.microsoft.com/office/drawing/2014/main" id="{9E2B20D8-3D92-EEFC-04CC-6C47FAB2EE5A}"/>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Parallelogram 81">
              <a:extLst>
                <a:ext uri="{FF2B5EF4-FFF2-40B4-BE49-F238E27FC236}">
                  <a16:creationId xmlns:a16="http://schemas.microsoft.com/office/drawing/2014/main" id="{53504187-E69F-7097-C07D-96881B409220}"/>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Parallelogram 82">
              <a:extLst>
                <a:ext uri="{FF2B5EF4-FFF2-40B4-BE49-F238E27FC236}">
                  <a16:creationId xmlns:a16="http://schemas.microsoft.com/office/drawing/2014/main" id="{B88B4574-00DB-7635-7D66-C47A8E093A4A}"/>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Parallelogram 83">
              <a:extLst>
                <a:ext uri="{FF2B5EF4-FFF2-40B4-BE49-F238E27FC236}">
                  <a16:creationId xmlns:a16="http://schemas.microsoft.com/office/drawing/2014/main" id="{42EFDA0B-B620-E8FF-6254-ABB79676D825}"/>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Parallelogram 84">
              <a:extLst>
                <a:ext uri="{FF2B5EF4-FFF2-40B4-BE49-F238E27FC236}">
                  <a16:creationId xmlns:a16="http://schemas.microsoft.com/office/drawing/2014/main" id="{D6FCD3C4-2E26-F590-C91A-96F6FC94F7D2}"/>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Rectangle 85">
              <a:extLst>
                <a:ext uri="{FF2B5EF4-FFF2-40B4-BE49-F238E27FC236}">
                  <a16:creationId xmlns:a16="http://schemas.microsoft.com/office/drawing/2014/main" id="{3F76AF2B-C57A-745B-1D3C-496B26FB7406}"/>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Rectangle 86">
              <a:extLst>
                <a:ext uri="{FF2B5EF4-FFF2-40B4-BE49-F238E27FC236}">
                  <a16:creationId xmlns:a16="http://schemas.microsoft.com/office/drawing/2014/main" id="{FE397FB2-EFA9-AC86-03A0-E51AE4C5CD5E}"/>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TextBox 87">
              <a:extLst>
                <a:ext uri="{FF2B5EF4-FFF2-40B4-BE49-F238E27FC236}">
                  <a16:creationId xmlns:a16="http://schemas.microsoft.com/office/drawing/2014/main" id="{FA3DE945-7796-8F9B-5F03-D720949364F3}"/>
                </a:ext>
              </a:extLst>
            </p:cNvPr>
            <p:cNvSpPr txBox="1"/>
            <p:nvPr/>
          </p:nvSpPr>
          <p:spPr>
            <a:xfrm>
              <a:off x="3321037" y="-96564"/>
              <a:ext cx="7426543" cy="747102"/>
            </a:xfrm>
            <a:prstGeom prst="rect">
              <a:avLst/>
            </a:prstGeom>
            <a:noFill/>
          </p:spPr>
          <p:txBody>
            <a:bodyPr wrap="square" rtlCol="0">
              <a:spAutoFit/>
            </a:bodyPr>
            <a:lstStyle/>
            <a:p>
              <a:r>
                <a:rPr lang="en-US" sz="2400">
                  <a:solidFill>
                    <a:srgbClr val="177083"/>
                  </a:solidFill>
                  <a:latin typeface="Georgia" panose="02040502050405020303" pitchFamily="18" charset="0"/>
                </a:rPr>
                <a:t>Business process perspective of retail</a:t>
              </a:r>
            </a:p>
          </p:txBody>
        </p:sp>
      </p:grpSp>
      <p:sp>
        <p:nvSpPr>
          <p:cNvPr id="2" name="Rectangle 1">
            <a:extLst>
              <a:ext uri="{FF2B5EF4-FFF2-40B4-BE49-F238E27FC236}">
                <a16:creationId xmlns:a16="http://schemas.microsoft.com/office/drawing/2014/main" id="{C393BF12-E0C8-B67A-4504-2E5294013C9E}"/>
              </a:ext>
            </a:extLst>
          </p:cNvPr>
          <p:cNvSpPr/>
          <p:nvPr/>
        </p:nvSpPr>
        <p:spPr>
          <a:xfrm>
            <a:off x="9906446" y="1932566"/>
            <a:ext cx="1041230" cy="828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Spend Management</a:t>
            </a:r>
          </a:p>
        </p:txBody>
      </p:sp>
      <p:sp>
        <p:nvSpPr>
          <p:cNvPr id="36" name="Rectangle 35">
            <a:extLst>
              <a:ext uri="{FF2B5EF4-FFF2-40B4-BE49-F238E27FC236}">
                <a16:creationId xmlns:a16="http://schemas.microsoft.com/office/drawing/2014/main" id="{1A35BB12-835A-B738-AA9D-168454279A85}"/>
              </a:ext>
            </a:extLst>
          </p:cNvPr>
          <p:cNvSpPr/>
          <p:nvPr/>
        </p:nvSpPr>
        <p:spPr>
          <a:xfrm>
            <a:off x="6630279" y="1933551"/>
            <a:ext cx="1041230" cy="828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Order tracking and Shipment notification</a:t>
            </a:r>
          </a:p>
        </p:txBody>
      </p:sp>
      <p:sp>
        <p:nvSpPr>
          <p:cNvPr id="37" name="Rectangle 36">
            <a:extLst>
              <a:ext uri="{FF2B5EF4-FFF2-40B4-BE49-F238E27FC236}">
                <a16:creationId xmlns:a16="http://schemas.microsoft.com/office/drawing/2014/main" id="{C73BFADB-B425-C876-643D-0455EA0B1026}"/>
              </a:ext>
            </a:extLst>
          </p:cNvPr>
          <p:cNvSpPr/>
          <p:nvPr/>
        </p:nvSpPr>
        <p:spPr>
          <a:xfrm>
            <a:off x="10758384" y="6264052"/>
            <a:ext cx="1044000" cy="42871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Analytics &amp; Insights</a:t>
            </a:r>
          </a:p>
        </p:txBody>
      </p:sp>
      <p:sp>
        <p:nvSpPr>
          <p:cNvPr id="39" name="Rectangle 38">
            <a:extLst>
              <a:ext uri="{FF2B5EF4-FFF2-40B4-BE49-F238E27FC236}">
                <a16:creationId xmlns:a16="http://schemas.microsoft.com/office/drawing/2014/main" id="{5B488657-7F05-A9CE-671E-0EF276D80E0F}"/>
              </a:ext>
            </a:extLst>
          </p:cNvPr>
          <p:cNvSpPr/>
          <p:nvPr/>
        </p:nvSpPr>
        <p:spPr>
          <a:xfrm>
            <a:off x="8436785" y="1171561"/>
            <a:ext cx="1648393" cy="39624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Allocation &amp; Replenishment plan</a:t>
            </a:r>
          </a:p>
        </p:txBody>
      </p:sp>
      <p:sp>
        <p:nvSpPr>
          <p:cNvPr id="50" name="Rectangle 49">
            <a:extLst>
              <a:ext uri="{FF2B5EF4-FFF2-40B4-BE49-F238E27FC236}">
                <a16:creationId xmlns:a16="http://schemas.microsoft.com/office/drawing/2014/main" id="{7A74DBC0-43BE-C495-A0F7-D154E525A20C}"/>
              </a:ext>
            </a:extLst>
          </p:cNvPr>
          <p:cNvSpPr/>
          <p:nvPr/>
        </p:nvSpPr>
        <p:spPr>
          <a:xfrm>
            <a:off x="11060364" y="2391754"/>
            <a:ext cx="810667" cy="368461"/>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CPQ</a:t>
            </a:r>
          </a:p>
        </p:txBody>
      </p:sp>
      <p:sp>
        <p:nvSpPr>
          <p:cNvPr id="90" name="TextBox 89">
            <a:extLst>
              <a:ext uri="{FF2B5EF4-FFF2-40B4-BE49-F238E27FC236}">
                <a16:creationId xmlns:a16="http://schemas.microsoft.com/office/drawing/2014/main" id="{0CADA3A1-4B99-19AF-310A-A9620F794E98}"/>
              </a:ext>
            </a:extLst>
          </p:cNvPr>
          <p:cNvSpPr txBox="1"/>
          <p:nvPr/>
        </p:nvSpPr>
        <p:spPr>
          <a:xfrm>
            <a:off x="0" y="72985"/>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Tree>
    <p:extLst>
      <p:ext uri="{BB962C8B-B14F-4D97-AF65-F5344CB8AC3E}">
        <p14:creationId xmlns:p14="http://schemas.microsoft.com/office/powerpoint/2010/main" val="2430158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657B303-E3CB-5746-DA8E-AB096C13034F}"/>
              </a:ext>
            </a:extLst>
          </p:cNvPr>
          <p:cNvGrpSpPr/>
          <p:nvPr/>
        </p:nvGrpSpPr>
        <p:grpSpPr>
          <a:xfrm>
            <a:off x="0" y="-31453"/>
            <a:ext cx="13292659" cy="461665"/>
            <a:chOff x="1548" y="-79133"/>
            <a:chExt cx="13290982" cy="747102"/>
          </a:xfrm>
        </p:grpSpPr>
        <p:sp>
          <p:nvSpPr>
            <p:cNvPr id="26" name="Rectangle 25">
              <a:extLst>
                <a:ext uri="{FF2B5EF4-FFF2-40B4-BE49-F238E27FC236}">
                  <a16:creationId xmlns:a16="http://schemas.microsoft.com/office/drawing/2014/main" id="{0220F682-5EF4-C6F5-EB3C-31774F684BDC}"/>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Snip Single Corner Rectangle 4">
              <a:extLst>
                <a:ext uri="{FF2B5EF4-FFF2-40B4-BE49-F238E27FC236}">
                  <a16:creationId xmlns:a16="http://schemas.microsoft.com/office/drawing/2014/main" id="{541CD3F8-E032-D27D-E276-371713D1199B}"/>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8" name="Parallelogram 27">
              <a:extLst>
                <a:ext uri="{FF2B5EF4-FFF2-40B4-BE49-F238E27FC236}">
                  <a16:creationId xmlns:a16="http://schemas.microsoft.com/office/drawing/2014/main" id="{126E518A-A631-2269-90E7-7E94743B3655}"/>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Parallelogram 28">
              <a:extLst>
                <a:ext uri="{FF2B5EF4-FFF2-40B4-BE49-F238E27FC236}">
                  <a16:creationId xmlns:a16="http://schemas.microsoft.com/office/drawing/2014/main" id="{CC70ECB6-87AD-FBC1-908B-13643E8C7658}"/>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Parallelogram 29">
              <a:extLst>
                <a:ext uri="{FF2B5EF4-FFF2-40B4-BE49-F238E27FC236}">
                  <a16:creationId xmlns:a16="http://schemas.microsoft.com/office/drawing/2014/main" id="{7757A07D-0EDB-BB3D-2F2C-D078E1B6085B}"/>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Parallelogram 30">
              <a:extLst>
                <a:ext uri="{FF2B5EF4-FFF2-40B4-BE49-F238E27FC236}">
                  <a16:creationId xmlns:a16="http://schemas.microsoft.com/office/drawing/2014/main" id="{4A2B02DF-968B-4EFF-3DBD-5F344F415FA3}"/>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Parallelogram 31">
              <a:extLst>
                <a:ext uri="{FF2B5EF4-FFF2-40B4-BE49-F238E27FC236}">
                  <a16:creationId xmlns:a16="http://schemas.microsoft.com/office/drawing/2014/main" id="{43DAD037-EE36-0B90-A48F-8539A35AD4D5}"/>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a:extLst>
                <a:ext uri="{FF2B5EF4-FFF2-40B4-BE49-F238E27FC236}">
                  <a16:creationId xmlns:a16="http://schemas.microsoft.com/office/drawing/2014/main" id="{5FFA79CD-05C3-6C87-8E23-DFCFFD03D2DA}"/>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a:extLst>
                <a:ext uri="{FF2B5EF4-FFF2-40B4-BE49-F238E27FC236}">
                  <a16:creationId xmlns:a16="http://schemas.microsoft.com/office/drawing/2014/main" id="{67C3FA98-6757-8DBE-7284-AC9D6F0343E1}"/>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TextBox 34">
              <a:extLst>
                <a:ext uri="{FF2B5EF4-FFF2-40B4-BE49-F238E27FC236}">
                  <a16:creationId xmlns:a16="http://schemas.microsoft.com/office/drawing/2014/main" id="{2E661273-AC81-F7E4-FE90-BDC16F007135}"/>
                </a:ext>
              </a:extLst>
            </p:cNvPr>
            <p:cNvSpPr txBox="1"/>
            <p:nvPr/>
          </p:nvSpPr>
          <p:spPr>
            <a:xfrm>
              <a:off x="3158985" y="-79133"/>
              <a:ext cx="10133545" cy="747102"/>
            </a:xfrm>
            <a:prstGeom prst="rect">
              <a:avLst/>
            </a:prstGeom>
            <a:noFill/>
          </p:spPr>
          <p:txBody>
            <a:bodyPr wrap="square" rtlCol="0">
              <a:spAutoFit/>
            </a:bodyPr>
            <a:lstStyle/>
            <a:p>
              <a:r>
                <a:rPr lang="en-US" sz="2400">
                  <a:solidFill>
                    <a:srgbClr val="177083"/>
                  </a:solidFill>
                  <a:latin typeface="Georgia" panose="02040502050405020303" pitchFamily="18" charset="0"/>
                </a:rPr>
                <a:t>Order-To-Cash (O2C) and Procure-To-Pay (P2P) processes</a:t>
              </a:r>
              <a:endParaRPr lang="en-US" sz="3600">
                <a:solidFill>
                  <a:srgbClr val="177083"/>
                </a:solidFill>
                <a:latin typeface="Georgia" panose="02040502050405020303" pitchFamily="18" charset="0"/>
              </a:endParaRPr>
            </a:p>
          </p:txBody>
        </p:sp>
        <p:sp>
          <p:nvSpPr>
            <p:cNvPr id="36" name="TextBox 35">
              <a:extLst>
                <a:ext uri="{FF2B5EF4-FFF2-40B4-BE49-F238E27FC236}">
                  <a16:creationId xmlns:a16="http://schemas.microsoft.com/office/drawing/2014/main" id="{145D458D-1EA9-827F-CEF7-9751D40CF92F}"/>
                </a:ext>
              </a:extLst>
            </p:cNvPr>
            <p:cNvSpPr txBox="1"/>
            <p:nvPr/>
          </p:nvSpPr>
          <p:spPr>
            <a:xfrm>
              <a:off x="126206" y="-46422"/>
              <a:ext cx="2051804" cy="461665"/>
            </a:xfrm>
            <a:prstGeom prst="rect">
              <a:avLst/>
            </a:prstGeom>
            <a:noFill/>
          </p:spPr>
          <p:txBody>
            <a:bodyPr wrap="square" rtlCol="0">
              <a:spAutoFit/>
            </a:bodyPr>
            <a:lstStyle/>
            <a:p>
              <a:r>
                <a:rPr lang="en-US" sz="2400">
                  <a:solidFill>
                    <a:prstClr val="white"/>
                  </a:solidFill>
                  <a:latin typeface="Georgia" panose="02040502050405020303" pitchFamily="18" charset="0"/>
                </a:rPr>
                <a:t>Retail Intro</a:t>
              </a:r>
            </a:p>
          </p:txBody>
        </p:sp>
      </p:grpSp>
      <p:sp>
        <p:nvSpPr>
          <p:cNvPr id="5" name="Rectangle 4">
            <a:extLst>
              <a:ext uri="{FF2B5EF4-FFF2-40B4-BE49-F238E27FC236}">
                <a16:creationId xmlns:a16="http://schemas.microsoft.com/office/drawing/2014/main" id="{F442B98D-1C19-4480-BFF0-CD0417E1BB2A}"/>
              </a:ext>
            </a:extLst>
          </p:cNvPr>
          <p:cNvSpPr/>
          <p:nvPr/>
        </p:nvSpPr>
        <p:spPr>
          <a:xfrm>
            <a:off x="782054" y="1197406"/>
            <a:ext cx="1620000" cy="720000"/>
          </a:xfrm>
          <a:prstGeom prst="rect">
            <a:avLst/>
          </a:prstGeom>
          <a:solidFill>
            <a:schemeClr val="bg1"/>
          </a:solidFill>
          <a:ln w="28575">
            <a:solidFill>
              <a:srgbClr val="0052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Receive order from the customer</a:t>
            </a:r>
          </a:p>
        </p:txBody>
      </p:sp>
      <p:sp>
        <p:nvSpPr>
          <p:cNvPr id="7" name="Rectangle 6">
            <a:extLst>
              <a:ext uri="{FF2B5EF4-FFF2-40B4-BE49-F238E27FC236}">
                <a16:creationId xmlns:a16="http://schemas.microsoft.com/office/drawing/2014/main" id="{8995C7BA-1363-D584-F94D-B655AB5EEDE6}"/>
              </a:ext>
            </a:extLst>
          </p:cNvPr>
          <p:cNvSpPr/>
          <p:nvPr/>
        </p:nvSpPr>
        <p:spPr>
          <a:xfrm>
            <a:off x="2989027" y="1197406"/>
            <a:ext cx="1620000" cy="720000"/>
          </a:xfrm>
          <a:prstGeom prst="rect">
            <a:avLst/>
          </a:prstGeom>
          <a:solidFill>
            <a:schemeClr val="bg1"/>
          </a:solidFill>
          <a:ln w="28575">
            <a:solidFill>
              <a:srgbClr val="1FB9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Accept and fulfill the order</a:t>
            </a:r>
          </a:p>
        </p:txBody>
      </p:sp>
      <p:sp>
        <p:nvSpPr>
          <p:cNvPr id="9" name="Rectangle 8">
            <a:extLst>
              <a:ext uri="{FF2B5EF4-FFF2-40B4-BE49-F238E27FC236}">
                <a16:creationId xmlns:a16="http://schemas.microsoft.com/office/drawing/2014/main" id="{0EE9F96B-8225-F10F-FC05-09FF65836D81}"/>
              </a:ext>
            </a:extLst>
          </p:cNvPr>
          <p:cNvSpPr/>
          <p:nvPr/>
        </p:nvSpPr>
        <p:spPr>
          <a:xfrm>
            <a:off x="5196000" y="1197406"/>
            <a:ext cx="1620000" cy="720000"/>
          </a:xfrm>
          <a:prstGeom prst="rect">
            <a:avLst/>
          </a:prstGeom>
          <a:solidFill>
            <a:schemeClr val="bg1"/>
          </a:solidFill>
          <a:ln w="28575">
            <a:solidFill>
              <a:srgbClr val="FFA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Ship the order</a:t>
            </a:r>
          </a:p>
        </p:txBody>
      </p:sp>
      <p:sp>
        <p:nvSpPr>
          <p:cNvPr id="13" name="Rectangle 12">
            <a:extLst>
              <a:ext uri="{FF2B5EF4-FFF2-40B4-BE49-F238E27FC236}">
                <a16:creationId xmlns:a16="http://schemas.microsoft.com/office/drawing/2014/main" id="{4AD6A5EB-FB94-C163-6E7C-1C003245DA14}"/>
              </a:ext>
            </a:extLst>
          </p:cNvPr>
          <p:cNvSpPr/>
          <p:nvPr/>
        </p:nvSpPr>
        <p:spPr>
          <a:xfrm>
            <a:off x="7402973" y="1197406"/>
            <a:ext cx="1620000" cy="720000"/>
          </a:xfrm>
          <a:prstGeom prst="rect">
            <a:avLst/>
          </a:prstGeom>
          <a:solidFill>
            <a:schemeClr val="bg1"/>
          </a:solidFill>
          <a:ln w="28575">
            <a:solidFill>
              <a:srgbClr val="14B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Send invoice to the customer</a:t>
            </a:r>
          </a:p>
        </p:txBody>
      </p:sp>
      <p:sp>
        <p:nvSpPr>
          <p:cNvPr id="15" name="Rectangle 14">
            <a:extLst>
              <a:ext uri="{FF2B5EF4-FFF2-40B4-BE49-F238E27FC236}">
                <a16:creationId xmlns:a16="http://schemas.microsoft.com/office/drawing/2014/main" id="{1ED59DFA-AE8F-A9A3-ECD1-14EA5582D8DD}"/>
              </a:ext>
            </a:extLst>
          </p:cNvPr>
          <p:cNvSpPr/>
          <p:nvPr/>
        </p:nvSpPr>
        <p:spPr>
          <a:xfrm>
            <a:off x="9609946" y="1197406"/>
            <a:ext cx="1620000" cy="720000"/>
          </a:xfrm>
          <a:prstGeom prst="rect">
            <a:avLst/>
          </a:prstGeom>
          <a:solidFill>
            <a:schemeClr val="bg1"/>
          </a:solidFill>
          <a:ln w="28575">
            <a:solidFill>
              <a:srgbClr val="9AC2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Record the payment</a:t>
            </a:r>
          </a:p>
        </p:txBody>
      </p:sp>
      <p:sp>
        <p:nvSpPr>
          <p:cNvPr id="24" name="Oval 23">
            <a:extLst>
              <a:ext uri="{FF2B5EF4-FFF2-40B4-BE49-F238E27FC236}">
                <a16:creationId xmlns:a16="http://schemas.microsoft.com/office/drawing/2014/main" id="{C3709F88-1994-10B4-71C6-7776E5E88D43}"/>
              </a:ext>
            </a:extLst>
          </p:cNvPr>
          <p:cNvSpPr/>
          <p:nvPr/>
        </p:nvSpPr>
        <p:spPr>
          <a:xfrm>
            <a:off x="584054" y="939648"/>
            <a:ext cx="396000" cy="396000"/>
          </a:xfrm>
          <a:prstGeom prst="ellipse">
            <a:avLst/>
          </a:prstGeom>
          <a:solidFill>
            <a:srgbClr val="00527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1</a:t>
            </a:r>
          </a:p>
        </p:txBody>
      </p:sp>
      <p:sp>
        <p:nvSpPr>
          <p:cNvPr id="37" name="Oval 36">
            <a:extLst>
              <a:ext uri="{FF2B5EF4-FFF2-40B4-BE49-F238E27FC236}">
                <a16:creationId xmlns:a16="http://schemas.microsoft.com/office/drawing/2014/main" id="{9398A694-8DB8-BC29-3FDF-7728FFB1712C}"/>
              </a:ext>
            </a:extLst>
          </p:cNvPr>
          <p:cNvSpPr/>
          <p:nvPr/>
        </p:nvSpPr>
        <p:spPr>
          <a:xfrm>
            <a:off x="2791027" y="939648"/>
            <a:ext cx="396000" cy="396000"/>
          </a:xfrm>
          <a:prstGeom prst="ellipse">
            <a:avLst/>
          </a:prstGeom>
          <a:solidFill>
            <a:srgbClr val="1FB9D5"/>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38" name="Oval 37">
            <a:extLst>
              <a:ext uri="{FF2B5EF4-FFF2-40B4-BE49-F238E27FC236}">
                <a16:creationId xmlns:a16="http://schemas.microsoft.com/office/drawing/2014/main" id="{1C970645-AF4E-35C3-353B-346EDE675872}"/>
              </a:ext>
            </a:extLst>
          </p:cNvPr>
          <p:cNvSpPr/>
          <p:nvPr/>
        </p:nvSpPr>
        <p:spPr>
          <a:xfrm>
            <a:off x="4998000" y="939648"/>
            <a:ext cx="396000" cy="396000"/>
          </a:xfrm>
          <a:prstGeom prst="ellipse">
            <a:avLst/>
          </a:prstGeom>
          <a:solidFill>
            <a:srgbClr val="FFA30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3</a:t>
            </a:r>
          </a:p>
        </p:txBody>
      </p:sp>
      <p:sp>
        <p:nvSpPr>
          <p:cNvPr id="39" name="Oval 38">
            <a:extLst>
              <a:ext uri="{FF2B5EF4-FFF2-40B4-BE49-F238E27FC236}">
                <a16:creationId xmlns:a16="http://schemas.microsoft.com/office/drawing/2014/main" id="{205C30F6-D91E-820C-76CC-2926B9C8F037}"/>
              </a:ext>
            </a:extLst>
          </p:cNvPr>
          <p:cNvSpPr/>
          <p:nvPr/>
        </p:nvSpPr>
        <p:spPr>
          <a:xfrm>
            <a:off x="7204973" y="939648"/>
            <a:ext cx="396000" cy="396000"/>
          </a:xfrm>
          <a:prstGeom prst="ellipse">
            <a:avLst/>
          </a:prstGeom>
          <a:solidFill>
            <a:srgbClr val="14B47E"/>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4</a:t>
            </a:r>
          </a:p>
        </p:txBody>
      </p:sp>
      <p:sp>
        <p:nvSpPr>
          <p:cNvPr id="40" name="Oval 39">
            <a:extLst>
              <a:ext uri="{FF2B5EF4-FFF2-40B4-BE49-F238E27FC236}">
                <a16:creationId xmlns:a16="http://schemas.microsoft.com/office/drawing/2014/main" id="{BAD059B4-8B23-9AF4-9C54-FF46C120CBC3}"/>
              </a:ext>
            </a:extLst>
          </p:cNvPr>
          <p:cNvSpPr/>
          <p:nvPr/>
        </p:nvSpPr>
        <p:spPr>
          <a:xfrm>
            <a:off x="9411946" y="939648"/>
            <a:ext cx="396000" cy="396000"/>
          </a:xfrm>
          <a:prstGeom prst="ellipse">
            <a:avLst/>
          </a:prstGeom>
          <a:solidFill>
            <a:srgbClr val="9AC237"/>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5</a:t>
            </a:r>
          </a:p>
        </p:txBody>
      </p:sp>
      <p:sp>
        <p:nvSpPr>
          <p:cNvPr id="52" name="Rounded Rectangle 51">
            <a:extLst>
              <a:ext uri="{FF2B5EF4-FFF2-40B4-BE49-F238E27FC236}">
                <a16:creationId xmlns:a16="http://schemas.microsoft.com/office/drawing/2014/main" id="{56FD8FC3-A55E-E706-49C1-B93B715FCB08}"/>
              </a:ext>
            </a:extLst>
          </p:cNvPr>
          <p:cNvSpPr/>
          <p:nvPr/>
        </p:nvSpPr>
        <p:spPr>
          <a:xfrm>
            <a:off x="324853" y="736196"/>
            <a:ext cx="11257937" cy="1395663"/>
          </a:xfrm>
          <a:prstGeom prst="roundRect">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AA2F05A6-BE77-8DE9-9A18-1A7B14BF1E8F}"/>
              </a:ext>
            </a:extLst>
          </p:cNvPr>
          <p:cNvSpPr/>
          <p:nvPr/>
        </p:nvSpPr>
        <p:spPr>
          <a:xfrm>
            <a:off x="4913089" y="601697"/>
            <a:ext cx="2081463" cy="288000"/>
          </a:xfrm>
          <a:prstGeom prst="roundRect">
            <a:avLst/>
          </a:prstGeom>
          <a:solidFill>
            <a:srgbClr val="BF6471"/>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O2C process cycle</a:t>
            </a:r>
          </a:p>
        </p:txBody>
      </p:sp>
      <p:sp>
        <p:nvSpPr>
          <p:cNvPr id="17" name="Rectangle 16">
            <a:extLst>
              <a:ext uri="{FF2B5EF4-FFF2-40B4-BE49-F238E27FC236}">
                <a16:creationId xmlns:a16="http://schemas.microsoft.com/office/drawing/2014/main" id="{6F78771B-F837-18B1-7C2C-B313ACF4B8C2}"/>
              </a:ext>
            </a:extLst>
          </p:cNvPr>
          <p:cNvSpPr/>
          <p:nvPr/>
        </p:nvSpPr>
        <p:spPr>
          <a:xfrm>
            <a:off x="859737" y="3541150"/>
            <a:ext cx="1620000" cy="720000"/>
          </a:xfrm>
          <a:prstGeom prst="rect">
            <a:avLst/>
          </a:prstGeom>
          <a:solidFill>
            <a:schemeClr val="bg1"/>
          </a:solidFill>
          <a:ln w="28575">
            <a:solidFill>
              <a:srgbClr val="0052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Identify requirement </a:t>
            </a:r>
          </a:p>
          <a:p>
            <a:pPr algn="ctr"/>
            <a:r>
              <a:rPr lang="en-US" sz="1100" i="1">
                <a:solidFill>
                  <a:schemeClr val="tx1"/>
                </a:solidFill>
              </a:rPr>
              <a:t>(item, quantity etc.)</a:t>
            </a:r>
            <a:endParaRPr lang="en-US" sz="1400" i="1">
              <a:solidFill>
                <a:schemeClr val="tx1"/>
              </a:solidFill>
            </a:endParaRPr>
          </a:p>
        </p:txBody>
      </p:sp>
      <p:sp>
        <p:nvSpPr>
          <p:cNvPr id="18" name="Rectangle 17">
            <a:extLst>
              <a:ext uri="{FF2B5EF4-FFF2-40B4-BE49-F238E27FC236}">
                <a16:creationId xmlns:a16="http://schemas.microsoft.com/office/drawing/2014/main" id="{9A7F6C22-B66A-EDB5-E3CE-0C0162FAD41D}"/>
              </a:ext>
            </a:extLst>
          </p:cNvPr>
          <p:cNvSpPr/>
          <p:nvPr/>
        </p:nvSpPr>
        <p:spPr>
          <a:xfrm>
            <a:off x="3066710" y="3541150"/>
            <a:ext cx="1620000" cy="720000"/>
          </a:xfrm>
          <a:prstGeom prst="rect">
            <a:avLst/>
          </a:prstGeom>
          <a:solidFill>
            <a:schemeClr val="bg1"/>
          </a:solidFill>
          <a:ln w="28575">
            <a:solidFill>
              <a:srgbClr val="1FB9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Create and approve purchase orders</a:t>
            </a:r>
          </a:p>
        </p:txBody>
      </p:sp>
      <p:sp>
        <p:nvSpPr>
          <p:cNvPr id="19" name="Rectangle 18">
            <a:extLst>
              <a:ext uri="{FF2B5EF4-FFF2-40B4-BE49-F238E27FC236}">
                <a16:creationId xmlns:a16="http://schemas.microsoft.com/office/drawing/2014/main" id="{978A6FA3-5B17-C128-28DD-A544E781A627}"/>
              </a:ext>
            </a:extLst>
          </p:cNvPr>
          <p:cNvSpPr/>
          <p:nvPr/>
        </p:nvSpPr>
        <p:spPr>
          <a:xfrm>
            <a:off x="5273683" y="3541150"/>
            <a:ext cx="1620000" cy="720000"/>
          </a:xfrm>
          <a:prstGeom prst="rect">
            <a:avLst/>
          </a:prstGeom>
          <a:solidFill>
            <a:schemeClr val="bg1"/>
          </a:solidFill>
          <a:ln w="28575">
            <a:solidFill>
              <a:srgbClr val="FFA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Receive goods </a:t>
            </a:r>
          </a:p>
        </p:txBody>
      </p:sp>
      <p:sp>
        <p:nvSpPr>
          <p:cNvPr id="20" name="Rectangle 19">
            <a:extLst>
              <a:ext uri="{FF2B5EF4-FFF2-40B4-BE49-F238E27FC236}">
                <a16:creationId xmlns:a16="http://schemas.microsoft.com/office/drawing/2014/main" id="{26F4A01F-41EB-99BF-D616-FB5E4A6C71CC}"/>
              </a:ext>
            </a:extLst>
          </p:cNvPr>
          <p:cNvSpPr/>
          <p:nvPr/>
        </p:nvSpPr>
        <p:spPr>
          <a:xfrm>
            <a:off x="7480656" y="3541150"/>
            <a:ext cx="1620000" cy="720000"/>
          </a:xfrm>
          <a:prstGeom prst="rect">
            <a:avLst/>
          </a:prstGeom>
          <a:solidFill>
            <a:schemeClr val="bg1"/>
          </a:solidFill>
          <a:ln w="28575">
            <a:solidFill>
              <a:srgbClr val="14B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Receive invoice and match the invoice</a:t>
            </a:r>
          </a:p>
        </p:txBody>
      </p:sp>
      <p:sp>
        <p:nvSpPr>
          <p:cNvPr id="21" name="Rectangle 20">
            <a:extLst>
              <a:ext uri="{FF2B5EF4-FFF2-40B4-BE49-F238E27FC236}">
                <a16:creationId xmlns:a16="http://schemas.microsoft.com/office/drawing/2014/main" id="{574933C5-F40F-6D57-27EF-D9ECB36DF0F4}"/>
              </a:ext>
            </a:extLst>
          </p:cNvPr>
          <p:cNvSpPr/>
          <p:nvPr/>
        </p:nvSpPr>
        <p:spPr>
          <a:xfrm>
            <a:off x="9687629" y="3541150"/>
            <a:ext cx="1620000" cy="720000"/>
          </a:xfrm>
          <a:prstGeom prst="rect">
            <a:avLst/>
          </a:prstGeom>
          <a:solidFill>
            <a:schemeClr val="bg1"/>
          </a:solidFill>
          <a:ln w="28575">
            <a:solidFill>
              <a:srgbClr val="9AC2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Pay the vendor</a:t>
            </a:r>
          </a:p>
        </p:txBody>
      </p:sp>
      <p:sp>
        <p:nvSpPr>
          <p:cNvPr id="47" name="Oval 46">
            <a:extLst>
              <a:ext uri="{FF2B5EF4-FFF2-40B4-BE49-F238E27FC236}">
                <a16:creationId xmlns:a16="http://schemas.microsoft.com/office/drawing/2014/main" id="{BBB8BFA6-F119-15F0-6C9B-370D9D777FDA}"/>
              </a:ext>
            </a:extLst>
          </p:cNvPr>
          <p:cNvSpPr/>
          <p:nvPr/>
        </p:nvSpPr>
        <p:spPr>
          <a:xfrm>
            <a:off x="584054" y="3342396"/>
            <a:ext cx="396000" cy="396000"/>
          </a:xfrm>
          <a:prstGeom prst="ellipse">
            <a:avLst/>
          </a:prstGeom>
          <a:solidFill>
            <a:srgbClr val="005271"/>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1</a:t>
            </a:r>
          </a:p>
        </p:txBody>
      </p:sp>
      <p:sp>
        <p:nvSpPr>
          <p:cNvPr id="48" name="Oval 47">
            <a:extLst>
              <a:ext uri="{FF2B5EF4-FFF2-40B4-BE49-F238E27FC236}">
                <a16:creationId xmlns:a16="http://schemas.microsoft.com/office/drawing/2014/main" id="{EE2F5A95-E1F8-1C74-BEB7-341200F6F6D8}"/>
              </a:ext>
            </a:extLst>
          </p:cNvPr>
          <p:cNvSpPr/>
          <p:nvPr/>
        </p:nvSpPr>
        <p:spPr>
          <a:xfrm>
            <a:off x="2791027" y="3342396"/>
            <a:ext cx="396000" cy="396000"/>
          </a:xfrm>
          <a:prstGeom prst="ellipse">
            <a:avLst/>
          </a:prstGeom>
          <a:solidFill>
            <a:srgbClr val="1FB9D5"/>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9" name="Oval 48">
            <a:extLst>
              <a:ext uri="{FF2B5EF4-FFF2-40B4-BE49-F238E27FC236}">
                <a16:creationId xmlns:a16="http://schemas.microsoft.com/office/drawing/2014/main" id="{86C82B3C-BE20-61AC-DA30-093C0DD67720}"/>
              </a:ext>
            </a:extLst>
          </p:cNvPr>
          <p:cNvSpPr/>
          <p:nvPr/>
        </p:nvSpPr>
        <p:spPr>
          <a:xfrm>
            <a:off x="4998000" y="3342396"/>
            <a:ext cx="396000" cy="396000"/>
          </a:xfrm>
          <a:prstGeom prst="ellipse">
            <a:avLst/>
          </a:prstGeom>
          <a:solidFill>
            <a:srgbClr val="FFA30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3</a:t>
            </a:r>
          </a:p>
        </p:txBody>
      </p:sp>
      <p:sp>
        <p:nvSpPr>
          <p:cNvPr id="50" name="Oval 49">
            <a:extLst>
              <a:ext uri="{FF2B5EF4-FFF2-40B4-BE49-F238E27FC236}">
                <a16:creationId xmlns:a16="http://schemas.microsoft.com/office/drawing/2014/main" id="{BDFACF6B-A6A3-0B98-8CD5-569D6B509832}"/>
              </a:ext>
            </a:extLst>
          </p:cNvPr>
          <p:cNvSpPr/>
          <p:nvPr/>
        </p:nvSpPr>
        <p:spPr>
          <a:xfrm>
            <a:off x="7204973" y="3342396"/>
            <a:ext cx="396000" cy="396000"/>
          </a:xfrm>
          <a:prstGeom prst="ellipse">
            <a:avLst/>
          </a:prstGeom>
          <a:solidFill>
            <a:srgbClr val="14B47E"/>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4</a:t>
            </a:r>
          </a:p>
        </p:txBody>
      </p:sp>
      <p:sp>
        <p:nvSpPr>
          <p:cNvPr id="51" name="Oval 50">
            <a:extLst>
              <a:ext uri="{FF2B5EF4-FFF2-40B4-BE49-F238E27FC236}">
                <a16:creationId xmlns:a16="http://schemas.microsoft.com/office/drawing/2014/main" id="{C06EBCCC-34FA-68CE-6505-7F9707695CE3}"/>
              </a:ext>
            </a:extLst>
          </p:cNvPr>
          <p:cNvSpPr/>
          <p:nvPr/>
        </p:nvSpPr>
        <p:spPr>
          <a:xfrm>
            <a:off x="9411946" y="3342396"/>
            <a:ext cx="396000" cy="396000"/>
          </a:xfrm>
          <a:prstGeom prst="ellipse">
            <a:avLst/>
          </a:prstGeom>
          <a:solidFill>
            <a:srgbClr val="9AC237"/>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5</a:t>
            </a:r>
          </a:p>
        </p:txBody>
      </p:sp>
      <p:sp>
        <p:nvSpPr>
          <p:cNvPr id="53" name="Rounded Rectangle 52">
            <a:extLst>
              <a:ext uri="{FF2B5EF4-FFF2-40B4-BE49-F238E27FC236}">
                <a16:creationId xmlns:a16="http://schemas.microsoft.com/office/drawing/2014/main" id="{E0ACF07B-510E-C897-1111-170B0C2ED864}"/>
              </a:ext>
            </a:extLst>
          </p:cNvPr>
          <p:cNvSpPr/>
          <p:nvPr/>
        </p:nvSpPr>
        <p:spPr>
          <a:xfrm>
            <a:off x="377031" y="3040564"/>
            <a:ext cx="11257937" cy="1395663"/>
          </a:xfrm>
          <a:prstGeom prst="roundRect">
            <a:avLst/>
          </a:prstGeom>
          <a:noFill/>
          <a:ln>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68E36F03-4B12-004E-97CE-C720B1F5F29F}"/>
              </a:ext>
            </a:extLst>
          </p:cNvPr>
          <p:cNvSpPr/>
          <p:nvPr/>
        </p:nvSpPr>
        <p:spPr>
          <a:xfrm>
            <a:off x="4965267" y="2903480"/>
            <a:ext cx="2081463" cy="288000"/>
          </a:xfrm>
          <a:prstGeom prst="roundRect">
            <a:avLst/>
          </a:prstGeom>
          <a:solidFill>
            <a:srgbClr val="BF6471"/>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P2P process cycle</a:t>
            </a:r>
          </a:p>
        </p:txBody>
      </p:sp>
      <p:graphicFrame>
        <p:nvGraphicFramePr>
          <p:cNvPr id="59" name="Table 59">
            <a:extLst>
              <a:ext uri="{FF2B5EF4-FFF2-40B4-BE49-F238E27FC236}">
                <a16:creationId xmlns:a16="http://schemas.microsoft.com/office/drawing/2014/main" id="{7F081FEE-8058-770C-2DD8-21068829599F}"/>
              </a:ext>
            </a:extLst>
          </p:cNvPr>
          <p:cNvGraphicFramePr>
            <a:graphicFrameLocks noGrp="1"/>
          </p:cNvGraphicFramePr>
          <p:nvPr>
            <p:extLst>
              <p:ext uri="{D42A27DB-BD31-4B8C-83A1-F6EECF244321}">
                <p14:modId xmlns:p14="http://schemas.microsoft.com/office/powerpoint/2010/main" val="1586448209"/>
              </p:ext>
            </p:extLst>
          </p:nvPr>
        </p:nvGraphicFramePr>
        <p:xfrm>
          <a:off x="429209" y="5232552"/>
          <a:ext cx="11205759" cy="1371600"/>
        </p:xfrm>
        <a:graphic>
          <a:graphicData uri="http://schemas.openxmlformats.org/drawingml/2006/table">
            <a:tbl>
              <a:tblPr firstRow="1" bandRow="1">
                <a:tableStyleId>{5C22544A-7EE6-4342-B048-85BDC9FD1C3A}</a:tableStyleId>
              </a:tblPr>
              <a:tblGrid>
                <a:gridCol w="2139330">
                  <a:extLst>
                    <a:ext uri="{9D8B030D-6E8A-4147-A177-3AD203B41FA5}">
                      <a16:colId xmlns:a16="http://schemas.microsoft.com/office/drawing/2014/main" val="4050111480"/>
                    </a:ext>
                  </a:extLst>
                </a:gridCol>
                <a:gridCol w="5208998">
                  <a:extLst>
                    <a:ext uri="{9D8B030D-6E8A-4147-A177-3AD203B41FA5}">
                      <a16:colId xmlns:a16="http://schemas.microsoft.com/office/drawing/2014/main" val="3270337644"/>
                    </a:ext>
                  </a:extLst>
                </a:gridCol>
                <a:gridCol w="3857431">
                  <a:extLst>
                    <a:ext uri="{9D8B030D-6E8A-4147-A177-3AD203B41FA5}">
                      <a16:colId xmlns:a16="http://schemas.microsoft.com/office/drawing/2014/main" val="3840684268"/>
                    </a:ext>
                  </a:extLst>
                </a:gridCol>
              </a:tblGrid>
              <a:tr h="0">
                <a:tc>
                  <a:txBody>
                    <a:bodyPr/>
                    <a:lstStyle/>
                    <a:p>
                      <a:pPr algn="ctr"/>
                      <a:r>
                        <a:rPr lang="en-US" sz="1600"/>
                        <a:t>Process type</a:t>
                      </a:r>
                    </a:p>
                  </a:txBody>
                  <a:tcPr>
                    <a:lnB w="12700" cap="flat" cmpd="sng" algn="ctr">
                      <a:solidFill>
                        <a:schemeClr val="bg1">
                          <a:lumMod val="65000"/>
                        </a:schemeClr>
                      </a:solidFill>
                      <a:prstDash val="solid"/>
                      <a:round/>
                      <a:headEnd type="none" w="med" len="med"/>
                      <a:tailEnd type="none" w="med" len="med"/>
                    </a:lnB>
                    <a:solidFill>
                      <a:srgbClr val="BF6471"/>
                    </a:solidFill>
                  </a:tcPr>
                </a:tc>
                <a:tc>
                  <a:txBody>
                    <a:bodyPr/>
                    <a:lstStyle/>
                    <a:p>
                      <a:pPr algn="ctr"/>
                      <a:r>
                        <a:rPr lang="en-US" sz="1600"/>
                        <a:t>Purpose of the process</a:t>
                      </a:r>
                    </a:p>
                  </a:txBody>
                  <a:tcPr>
                    <a:lnB w="12700" cap="flat" cmpd="sng" algn="ctr">
                      <a:solidFill>
                        <a:schemeClr val="bg1">
                          <a:lumMod val="65000"/>
                        </a:schemeClr>
                      </a:solidFill>
                      <a:prstDash val="solid"/>
                      <a:round/>
                      <a:headEnd type="none" w="med" len="med"/>
                      <a:tailEnd type="none" w="med" len="med"/>
                    </a:lnB>
                    <a:solidFill>
                      <a:srgbClr val="BF6471"/>
                    </a:solidFill>
                  </a:tcPr>
                </a:tc>
                <a:tc>
                  <a:txBody>
                    <a:bodyPr/>
                    <a:lstStyle/>
                    <a:p>
                      <a:pPr algn="ctr"/>
                      <a:r>
                        <a:rPr lang="en-US" sz="1600"/>
                        <a:t>Organization roles</a:t>
                      </a:r>
                    </a:p>
                  </a:txBody>
                  <a:tcPr>
                    <a:lnB w="12700" cap="flat" cmpd="sng" algn="ctr">
                      <a:solidFill>
                        <a:schemeClr val="bg1">
                          <a:lumMod val="65000"/>
                        </a:schemeClr>
                      </a:solidFill>
                      <a:prstDash val="solid"/>
                      <a:round/>
                      <a:headEnd type="none" w="med" len="med"/>
                      <a:tailEnd type="none" w="med" len="med"/>
                    </a:lnB>
                    <a:solidFill>
                      <a:srgbClr val="BF6471"/>
                    </a:solidFill>
                  </a:tcPr>
                </a:tc>
                <a:extLst>
                  <a:ext uri="{0D108BD9-81ED-4DB2-BD59-A6C34878D82A}">
                    <a16:rowId xmlns:a16="http://schemas.microsoft.com/office/drawing/2014/main" val="3390915981"/>
                  </a:ext>
                </a:extLst>
              </a:tr>
              <a:tr h="304796">
                <a:tc>
                  <a:txBody>
                    <a:bodyPr/>
                    <a:lstStyle/>
                    <a:p>
                      <a:pPr algn="ctr"/>
                      <a:r>
                        <a:rPr lang="en-US" sz="1600" b="1"/>
                        <a:t>Order-To-Cash (O2C)</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en-US" sz="1400"/>
                        <a:t>Processing orders from clients and realize revenue </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The sales, accounts receivable, and product shipping or inventory management teams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2975795"/>
                  </a:ext>
                </a:extLst>
              </a:tr>
              <a:tr h="370840">
                <a:tc>
                  <a:txBody>
                    <a:bodyPr/>
                    <a:lstStyle/>
                    <a:p>
                      <a:pPr algn="ctr"/>
                      <a:r>
                        <a:rPr lang="en-US" sz="1600" b="1"/>
                        <a:t>Procure-To-Pay (P2P)</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Sourcing and paying for the products and services from the suppliers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The procurement and purchase team, accounts payable department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13147732"/>
                  </a:ext>
                </a:extLst>
              </a:tr>
            </a:tbl>
          </a:graphicData>
        </a:graphic>
      </p:graphicFrame>
    </p:spTree>
    <p:extLst>
      <p:ext uri="{BB962C8B-B14F-4D97-AF65-F5344CB8AC3E}">
        <p14:creationId xmlns:p14="http://schemas.microsoft.com/office/powerpoint/2010/main" val="184393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B6088560-7E5D-3884-3123-0BD2AF4CD2E4}"/>
              </a:ext>
            </a:extLst>
          </p:cNvPr>
          <p:cNvSpPr txBox="1">
            <a:spLocks/>
          </p:cNvSpPr>
          <p:nvPr/>
        </p:nvSpPr>
        <p:spPr>
          <a:xfrm>
            <a:off x="150912" y="46807"/>
            <a:ext cx="11115950" cy="496481"/>
          </a:xfrm>
          <a:prstGeom prst="rect">
            <a:avLst/>
          </a:prstGeom>
        </p:spPr>
        <p:txBody>
          <a:bodyPr vert="horz" lIns="113150" tIns="56574" rIns="113150" bIns="56574" rtlCol="0" anchor="ctr">
            <a:normAutofit fontScale="85000" lnSpcReduction="20000"/>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r>
              <a:rPr lang="en-US">
                <a:solidFill>
                  <a:srgbClr val="326295"/>
                </a:solidFill>
                <a:latin typeface="Arial"/>
              </a:rPr>
              <a:t>Warehouse and Distribution Center</a:t>
            </a:r>
          </a:p>
        </p:txBody>
      </p:sp>
      <p:grpSp>
        <p:nvGrpSpPr>
          <p:cNvPr id="3" name="Group 2">
            <a:extLst>
              <a:ext uri="{FF2B5EF4-FFF2-40B4-BE49-F238E27FC236}">
                <a16:creationId xmlns:a16="http://schemas.microsoft.com/office/drawing/2014/main" id="{56C60014-9647-06AE-3247-80C6F44F955F}"/>
              </a:ext>
            </a:extLst>
          </p:cNvPr>
          <p:cNvGrpSpPr/>
          <p:nvPr/>
        </p:nvGrpSpPr>
        <p:grpSpPr>
          <a:xfrm>
            <a:off x="1955928" y="831289"/>
            <a:ext cx="7275158" cy="4949025"/>
            <a:chOff x="1139499" y="537375"/>
            <a:chExt cx="8145559" cy="6072072"/>
          </a:xfrm>
        </p:grpSpPr>
        <p:pic>
          <p:nvPicPr>
            <p:cNvPr id="18" name="Picture 17">
              <a:extLst>
                <a:ext uri="{FF2B5EF4-FFF2-40B4-BE49-F238E27FC236}">
                  <a16:creationId xmlns:a16="http://schemas.microsoft.com/office/drawing/2014/main" id="{1DD1933C-617C-2A3A-9E40-82D38DDEBFF3}"/>
                </a:ext>
              </a:extLst>
            </p:cNvPr>
            <p:cNvPicPr>
              <a:picLocks noChangeAspect="1"/>
            </p:cNvPicPr>
            <p:nvPr/>
          </p:nvPicPr>
          <p:blipFill>
            <a:blip r:embed="rId2"/>
            <a:stretch>
              <a:fillRect/>
            </a:stretch>
          </p:blipFill>
          <p:spPr>
            <a:xfrm>
              <a:off x="1280160" y="537375"/>
              <a:ext cx="8004898" cy="6072072"/>
            </a:xfrm>
            <a:prstGeom prst="rect">
              <a:avLst/>
            </a:prstGeom>
          </p:spPr>
        </p:pic>
        <p:sp>
          <p:nvSpPr>
            <p:cNvPr id="20" name="Rectangle 19">
              <a:extLst>
                <a:ext uri="{FF2B5EF4-FFF2-40B4-BE49-F238E27FC236}">
                  <a16:creationId xmlns:a16="http://schemas.microsoft.com/office/drawing/2014/main" id="{69870952-7FBF-7DFB-01C0-FF7F31D8E49A}"/>
                </a:ext>
              </a:extLst>
            </p:cNvPr>
            <p:cNvSpPr/>
            <p:nvPr/>
          </p:nvSpPr>
          <p:spPr>
            <a:xfrm>
              <a:off x="1139499" y="5523324"/>
              <a:ext cx="2266188" cy="1082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963040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B6088560-7E5D-3884-3123-0BD2AF4CD2E4}"/>
              </a:ext>
            </a:extLst>
          </p:cNvPr>
          <p:cNvSpPr txBox="1">
            <a:spLocks/>
          </p:cNvSpPr>
          <p:nvPr/>
        </p:nvSpPr>
        <p:spPr>
          <a:xfrm>
            <a:off x="150912" y="46807"/>
            <a:ext cx="11115950" cy="496481"/>
          </a:xfrm>
          <a:prstGeom prst="rect">
            <a:avLst/>
          </a:prstGeom>
        </p:spPr>
        <p:txBody>
          <a:bodyPr vert="horz" lIns="113150" tIns="56574" rIns="113150" bIns="56574" rtlCol="0" anchor="ctr">
            <a:no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r>
              <a:rPr lang="en-US">
                <a:solidFill>
                  <a:srgbClr val="326295"/>
                </a:solidFill>
                <a:latin typeface="Arial"/>
              </a:rPr>
              <a:t>Schematic diagram of material flow in warehouse</a:t>
            </a:r>
          </a:p>
        </p:txBody>
      </p:sp>
      <p:pic>
        <p:nvPicPr>
          <p:cNvPr id="2" name="Picture 1">
            <a:extLst>
              <a:ext uri="{FF2B5EF4-FFF2-40B4-BE49-F238E27FC236}">
                <a16:creationId xmlns:a16="http://schemas.microsoft.com/office/drawing/2014/main" id="{A910CF15-E804-B324-3976-1A40B11B03EC}"/>
              </a:ext>
            </a:extLst>
          </p:cNvPr>
          <p:cNvPicPr>
            <a:picLocks noChangeAspect="1"/>
          </p:cNvPicPr>
          <p:nvPr/>
        </p:nvPicPr>
        <p:blipFill>
          <a:blip r:embed="rId2"/>
          <a:stretch>
            <a:fillRect/>
          </a:stretch>
        </p:blipFill>
        <p:spPr>
          <a:xfrm>
            <a:off x="146789" y="1771574"/>
            <a:ext cx="11898421" cy="3314852"/>
          </a:xfrm>
          <a:prstGeom prst="rect">
            <a:avLst/>
          </a:prstGeom>
        </p:spPr>
      </p:pic>
    </p:spTree>
    <p:extLst>
      <p:ext uri="{BB962C8B-B14F-4D97-AF65-F5344CB8AC3E}">
        <p14:creationId xmlns:p14="http://schemas.microsoft.com/office/powerpoint/2010/main" val="193984928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12 Warehouse Layout Tips for Optimization | BigRentz">
            <a:extLst>
              <a:ext uri="{FF2B5EF4-FFF2-40B4-BE49-F238E27FC236}">
                <a16:creationId xmlns:a16="http://schemas.microsoft.com/office/drawing/2014/main" id="{4699A709-4ECF-1841-ACB2-C003F57F3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866" y="950784"/>
            <a:ext cx="6951705" cy="46344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860C6E-8840-3653-06A5-9C1D67F6B417}"/>
              </a:ext>
            </a:extLst>
          </p:cNvPr>
          <p:cNvSpPr txBox="1"/>
          <p:nvPr/>
        </p:nvSpPr>
        <p:spPr>
          <a:xfrm>
            <a:off x="8946294" y="6526029"/>
            <a:ext cx="3447533" cy="247493"/>
          </a:xfrm>
          <a:prstGeom prst="rect">
            <a:avLst/>
          </a:prstGeom>
          <a:noFill/>
        </p:spPr>
        <p:txBody>
          <a:bodyPr wrap="square">
            <a:spAutoFit/>
          </a:bodyPr>
          <a:lstStyle/>
          <a:p>
            <a:pPr lvl="1"/>
            <a:r>
              <a:rPr lang="en-IN" sz="1000" i="1">
                <a:effectLst/>
                <a:latin typeface="Calibri" panose="020F0502020204030204" pitchFamily="34" charset="0"/>
                <a:cs typeface="Calibri" panose="020F0502020204030204" pitchFamily="34" charset="0"/>
              </a:rPr>
              <a:t>Source: </a:t>
            </a:r>
            <a:r>
              <a:rPr lang="en-IN" sz="1000" i="1" err="1">
                <a:latin typeface="Calibri" panose="020F0502020204030204" pitchFamily="34" charset="0"/>
                <a:cs typeface="Calibri" panose="020F0502020204030204" pitchFamily="34" charset="0"/>
              </a:rPr>
              <a:t>www.bigrentz.com</a:t>
            </a:r>
            <a:r>
              <a:rPr lang="en-IN" sz="1000" i="1">
                <a:latin typeface="Calibri" panose="020F0502020204030204" pitchFamily="34" charset="0"/>
                <a:cs typeface="Calibri" panose="020F0502020204030204" pitchFamily="34" charset="0"/>
              </a:rPr>
              <a:t>/blog/warehouse-layout</a:t>
            </a:r>
          </a:p>
        </p:txBody>
      </p:sp>
      <p:sp>
        <p:nvSpPr>
          <p:cNvPr id="2" name="Title 1">
            <a:extLst>
              <a:ext uri="{FF2B5EF4-FFF2-40B4-BE49-F238E27FC236}">
                <a16:creationId xmlns:a16="http://schemas.microsoft.com/office/drawing/2014/main" id="{F381159A-DC8D-DD6D-FAF9-AB3BB17D0B91}"/>
              </a:ext>
            </a:extLst>
          </p:cNvPr>
          <p:cNvSpPr>
            <a:spLocks noGrp="1"/>
          </p:cNvSpPr>
          <p:nvPr>
            <p:ph type="title"/>
          </p:nvPr>
        </p:nvSpPr>
        <p:spPr>
          <a:xfrm>
            <a:off x="140026" y="0"/>
            <a:ext cx="11432976" cy="731520"/>
          </a:xfrm>
        </p:spPr>
        <p:txBody>
          <a:bodyPr>
            <a:normAutofit/>
          </a:bodyPr>
          <a:lstStyle/>
          <a:p>
            <a:r>
              <a:rPr lang="en-US">
                <a:solidFill>
                  <a:srgbClr val="326295"/>
                </a:solidFill>
                <a:latin typeface="Arial"/>
              </a:rPr>
              <a:t>Warehouse layout – I shaped design</a:t>
            </a:r>
            <a:endParaRPr lang="en-IN">
              <a:solidFill>
                <a:srgbClr val="326295"/>
              </a:solidFill>
              <a:latin typeface="Arial"/>
            </a:endParaRPr>
          </a:p>
        </p:txBody>
      </p:sp>
    </p:spTree>
    <p:extLst>
      <p:ext uri="{BB962C8B-B14F-4D97-AF65-F5344CB8AC3E}">
        <p14:creationId xmlns:p14="http://schemas.microsoft.com/office/powerpoint/2010/main" val="36941959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12 Warehouse Layout Tips for Optimization | BigRentz">
            <a:extLst>
              <a:ext uri="{FF2B5EF4-FFF2-40B4-BE49-F238E27FC236}">
                <a16:creationId xmlns:a16="http://schemas.microsoft.com/office/drawing/2014/main" id="{F6F0EE56-F95B-45E4-9BB7-E56F498B0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866" y="914400"/>
            <a:ext cx="7006281" cy="467085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CC2DBD4-38E5-4320-0FD9-43536F650333}"/>
              </a:ext>
            </a:extLst>
          </p:cNvPr>
          <p:cNvSpPr txBox="1"/>
          <p:nvPr/>
        </p:nvSpPr>
        <p:spPr>
          <a:xfrm>
            <a:off x="8946294" y="6526029"/>
            <a:ext cx="3447533" cy="247493"/>
          </a:xfrm>
          <a:prstGeom prst="rect">
            <a:avLst/>
          </a:prstGeom>
          <a:noFill/>
        </p:spPr>
        <p:txBody>
          <a:bodyPr wrap="square">
            <a:spAutoFit/>
          </a:bodyPr>
          <a:lstStyle/>
          <a:p>
            <a:pPr lvl="1"/>
            <a:r>
              <a:rPr lang="en-IN" sz="1000" i="1">
                <a:effectLst/>
                <a:latin typeface="Calibri" panose="020F0502020204030204" pitchFamily="34" charset="0"/>
                <a:cs typeface="Calibri" panose="020F0502020204030204" pitchFamily="34" charset="0"/>
              </a:rPr>
              <a:t>Source: </a:t>
            </a:r>
            <a:r>
              <a:rPr lang="en-IN" sz="1000" i="1" err="1">
                <a:latin typeface="Calibri" panose="020F0502020204030204" pitchFamily="34" charset="0"/>
                <a:cs typeface="Calibri" panose="020F0502020204030204" pitchFamily="34" charset="0"/>
              </a:rPr>
              <a:t>www.bigrentz.com</a:t>
            </a:r>
            <a:r>
              <a:rPr lang="en-IN" sz="1000" i="1">
                <a:latin typeface="Calibri" panose="020F0502020204030204" pitchFamily="34" charset="0"/>
                <a:cs typeface="Calibri" panose="020F0502020204030204" pitchFamily="34" charset="0"/>
              </a:rPr>
              <a:t>/blog/warehouse-layout</a:t>
            </a:r>
          </a:p>
        </p:txBody>
      </p:sp>
      <p:sp>
        <p:nvSpPr>
          <p:cNvPr id="15" name="Title 14">
            <a:extLst>
              <a:ext uri="{FF2B5EF4-FFF2-40B4-BE49-F238E27FC236}">
                <a16:creationId xmlns:a16="http://schemas.microsoft.com/office/drawing/2014/main" id="{E50A3C55-00C0-C368-E311-65C54617C7BC}"/>
              </a:ext>
            </a:extLst>
          </p:cNvPr>
          <p:cNvSpPr>
            <a:spLocks noGrp="1"/>
          </p:cNvSpPr>
          <p:nvPr>
            <p:ph type="title"/>
          </p:nvPr>
        </p:nvSpPr>
        <p:spPr>
          <a:xfrm>
            <a:off x="85597" y="-26375"/>
            <a:ext cx="9570031" cy="659871"/>
          </a:xfrm>
        </p:spPr>
        <p:txBody>
          <a:bodyPr>
            <a:normAutofit fontScale="90000"/>
          </a:bodyPr>
          <a:lstStyle/>
          <a:p>
            <a:r>
              <a:rPr lang="en-US">
                <a:solidFill>
                  <a:srgbClr val="326295"/>
                </a:solidFill>
                <a:latin typeface="Arial"/>
              </a:rPr>
              <a:t>Warehouse layout – U shaped design</a:t>
            </a:r>
            <a:endParaRPr lang="en-IN">
              <a:solidFill>
                <a:srgbClr val="326295"/>
              </a:solidFill>
              <a:latin typeface="Arial"/>
            </a:endParaRPr>
          </a:p>
        </p:txBody>
      </p:sp>
    </p:spTree>
    <p:extLst>
      <p:ext uri="{BB962C8B-B14F-4D97-AF65-F5344CB8AC3E}">
        <p14:creationId xmlns:p14="http://schemas.microsoft.com/office/powerpoint/2010/main" val="14273275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2509E0-8696-86FF-CB09-B4BD156B78DE}"/>
              </a:ext>
            </a:extLst>
          </p:cNvPr>
          <p:cNvSpPr/>
          <p:nvPr/>
        </p:nvSpPr>
        <p:spPr>
          <a:xfrm>
            <a:off x="0" y="0"/>
            <a:ext cx="12192000" cy="6858000"/>
          </a:xfrm>
          <a:prstGeom prst="rect">
            <a:avLst/>
          </a:prstGeom>
          <a:solidFill>
            <a:srgbClr val="9FD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31C66D-BA94-7B9F-0B9F-2ED7A53A23B6}"/>
              </a:ext>
            </a:extLst>
          </p:cNvPr>
          <p:cNvPicPr>
            <a:picLocks noChangeAspect="1"/>
          </p:cNvPicPr>
          <p:nvPr/>
        </p:nvPicPr>
        <p:blipFill rotWithShape="1">
          <a:blip r:embed="rId3"/>
          <a:srcRect t="3765" b="5277"/>
          <a:stretch/>
        </p:blipFill>
        <p:spPr>
          <a:xfrm>
            <a:off x="2996073" y="135171"/>
            <a:ext cx="6452286" cy="3350128"/>
          </a:xfrm>
          <a:prstGeom prst="rect">
            <a:avLst/>
          </a:prstGeom>
          <a:ln>
            <a:solidFill>
              <a:schemeClr val="bg1"/>
            </a:solidFill>
          </a:ln>
          <a:effectLst>
            <a:outerShdw blurRad="50800" dist="38100" dir="5400000" algn="t" rotWithShape="0">
              <a:prstClr val="black">
                <a:alpha val="40000"/>
              </a:prstClr>
            </a:outerShdw>
          </a:effectLst>
        </p:spPr>
      </p:pic>
      <p:sp>
        <p:nvSpPr>
          <p:cNvPr id="2" name="TextBox 1">
            <a:extLst>
              <a:ext uri="{FF2B5EF4-FFF2-40B4-BE49-F238E27FC236}">
                <a16:creationId xmlns:a16="http://schemas.microsoft.com/office/drawing/2014/main" id="{27861AB1-A4C1-6370-7944-216EA95C3087}"/>
              </a:ext>
            </a:extLst>
          </p:cNvPr>
          <p:cNvSpPr txBox="1"/>
          <p:nvPr/>
        </p:nvSpPr>
        <p:spPr>
          <a:xfrm rot="5400000">
            <a:off x="2752636" y="3908850"/>
            <a:ext cx="1200329" cy="2478506"/>
          </a:xfrm>
          <a:prstGeom prst="rect">
            <a:avLst/>
          </a:prstGeom>
          <a:noFill/>
        </p:spPr>
        <p:txBody>
          <a:bodyPr vert="vert270" wrap="square" rtlCol="0">
            <a:spAutoFit/>
          </a:bodyPr>
          <a:lstStyle/>
          <a:p>
            <a:pPr algn="ctr"/>
            <a:r>
              <a:rPr lang="en-US" sz="6600" b="1">
                <a:solidFill>
                  <a:schemeClr val="bg1"/>
                </a:solidFill>
                <a:latin typeface="Georgia" panose="02040502050405020303" pitchFamily="18" charset="0"/>
              </a:rPr>
              <a:t>WHY</a:t>
            </a:r>
          </a:p>
        </p:txBody>
      </p:sp>
      <p:sp>
        <p:nvSpPr>
          <p:cNvPr id="9" name="Rectangle 8">
            <a:extLst>
              <a:ext uri="{FF2B5EF4-FFF2-40B4-BE49-F238E27FC236}">
                <a16:creationId xmlns:a16="http://schemas.microsoft.com/office/drawing/2014/main" id="{923F6F59-14A0-8F6B-3C53-27EF4EB834D6}"/>
              </a:ext>
            </a:extLst>
          </p:cNvPr>
          <p:cNvSpPr/>
          <p:nvPr/>
        </p:nvSpPr>
        <p:spPr>
          <a:xfrm>
            <a:off x="0" y="4547938"/>
            <a:ext cx="12192000" cy="2310062"/>
          </a:xfrm>
          <a:prstGeom prst="rect">
            <a:avLst/>
          </a:prstGeom>
          <a:gradFill flip="none" rotWithShape="1">
            <a:gsLst>
              <a:gs pos="100000">
                <a:srgbClr val="2F5E92"/>
              </a:gs>
              <a:gs pos="100000">
                <a:srgbClr val="9FDAE3"/>
              </a:gs>
              <a:gs pos="0">
                <a:srgbClr val="2F5E92"/>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DB85DDB-D16D-23F5-57F8-A61696516A42}"/>
              </a:ext>
            </a:extLst>
          </p:cNvPr>
          <p:cNvSpPr txBox="1"/>
          <p:nvPr/>
        </p:nvSpPr>
        <p:spPr>
          <a:xfrm rot="5400000">
            <a:off x="7368913" y="3583882"/>
            <a:ext cx="1200329" cy="3372854"/>
          </a:xfrm>
          <a:prstGeom prst="rect">
            <a:avLst/>
          </a:prstGeom>
          <a:noFill/>
        </p:spPr>
        <p:txBody>
          <a:bodyPr vert="vert270" wrap="square" rtlCol="0">
            <a:spAutoFit/>
          </a:bodyPr>
          <a:lstStyle/>
          <a:p>
            <a:pPr algn="ctr"/>
            <a:r>
              <a:rPr lang="en-US" sz="6600" b="1">
                <a:solidFill>
                  <a:schemeClr val="bg1"/>
                </a:solidFill>
                <a:latin typeface="Georgia" panose="02040502050405020303" pitchFamily="18" charset="0"/>
              </a:rPr>
              <a:t>WHAT</a:t>
            </a:r>
          </a:p>
        </p:txBody>
      </p:sp>
      <p:sp>
        <p:nvSpPr>
          <p:cNvPr id="6" name="TextBox 5">
            <a:extLst>
              <a:ext uri="{FF2B5EF4-FFF2-40B4-BE49-F238E27FC236}">
                <a16:creationId xmlns:a16="http://schemas.microsoft.com/office/drawing/2014/main" id="{725AF725-2FDD-8F14-D80C-CFA7A78BC8BF}"/>
              </a:ext>
            </a:extLst>
          </p:cNvPr>
          <p:cNvSpPr txBox="1"/>
          <p:nvPr/>
        </p:nvSpPr>
        <p:spPr>
          <a:xfrm rot="5400000">
            <a:off x="4413444" y="4609458"/>
            <a:ext cx="923330" cy="3372854"/>
          </a:xfrm>
          <a:prstGeom prst="rect">
            <a:avLst/>
          </a:prstGeom>
          <a:noFill/>
        </p:spPr>
        <p:txBody>
          <a:bodyPr vert="vert270" wrap="square" rtlCol="0">
            <a:spAutoFit/>
          </a:bodyPr>
          <a:lstStyle/>
          <a:p>
            <a:pPr algn="ctr"/>
            <a:r>
              <a:rPr lang="en-US" sz="4800" b="1">
                <a:solidFill>
                  <a:schemeClr val="bg1"/>
                </a:solidFill>
                <a:latin typeface="Georgia" panose="02040502050405020303" pitchFamily="18" charset="0"/>
              </a:rPr>
              <a:t>WE DO</a:t>
            </a:r>
          </a:p>
        </p:txBody>
      </p:sp>
      <p:sp>
        <p:nvSpPr>
          <p:cNvPr id="7" name="TextBox 6">
            <a:extLst>
              <a:ext uri="{FF2B5EF4-FFF2-40B4-BE49-F238E27FC236}">
                <a16:creationId xmlns:a16="http://schemas.microsoft.com/office/drawing/2014/main" id="{1C143B7A-8BF3-CE00-BEB0-76FFEFA558E0}"/>
              </a:ext>
            </a:extLst>
          </p:cNvPr>
          <p:cNvSpPr txBox="1"/>
          <p:nvPr/>
        </p:nvSpPr>
        <p:spPr>
          <a:xfrm rot="5400000">
            <a:off x="7507412" y="4597371"/>
            <a:ext cx="923330" cy="3372854"/>
          </a:xfrm>
          <a:prstGeom prst="rect">
            <a:avLst/>
          </a:prstGeom>
          <a:noFill/>
        </p:spPr>
        <p:txBody>
          <a:bodyPr vert="vert270" wrap="square" rtlCol="0">
            <a:spAutoFit/>
          </a:bodyPr>
          <a:lstStyle/>
          <a:p>
            <a:pPr algn="ctr"/>
            <a:r>
              <a:rPr lang="en-US" sz="4800" b="1">
                <a:solidFill>
                  <a:schemeClr val="bg1"/>
                </a:solidFill>
                <a:latin typeface="Georgia" panose="02040502050405020303" pitchFamily="18" charset="0"/>
              </a:rPr>
              <a:t>WE DO</a:t>
            </a:r>
          </a:p>
        </p:txBody>
      </p:sp>
      <p:sp>
        <p:nvSpPr>
          <p:cNvPr id="8" name="TextBox 7">
            <a:extLst>
              <a:ext uri="{FF2B5EF4-FFF2-40B4-BE49-F238E27FC236}">
                <a16:creationId xmlns:a16="http://schemas.microsoft.com/office/drawing/2014/main" id="{1DAD1A17-69F9-B3E7-E59B-A85199870C59}"/>
              </a:ext>
            </a:extLst>
          </p:cNvPr>
          <p:cNvSpPr txBox="1"/>
          <p:nvPr/>
        </p:nvSpPr>
        <p:spPr>
          <a:xfrm rot="5400000">
            <a:off x="9458530" y="5139622"/>
            <a:ext cx="923330" cy="1050764"/>
          </a:xfrm>
          <a:prstGeom prst="rect">
            <a:avLst/>
          </a:prstGeom>
          <a:noFill/>
        </p:spPr>
        <p:txBody>
          <a:bodyPr vert="vert270" wrap="square" rtlCol="0">
            <a:spAutoFit/>
          </a:bodyPr>
          <a:lstStyle/>
          <a:p>
            <a:pPr algn="ctr"/>
            <a:r>
              <a:rPr lang="en-US" sz="4800" b="1">
                <a:solidFill>
                  <a:schemeClr val="bg1"/>
                </a:solidFill>
                <a:latin typeface="Georgia" panose="02040502050405020303" pitchFamily="18" charset="0"/>
              </a:rPr>
              <a:t>@</a:t>
            </a:r>
          </a:p>
        </p:txBody>
      </p:sp>
      <p:pic>
        <p:nvPicPr>
          <p:cNvPr id="12290" name="Picture 2" descr="Aptos Retail | LinkedIn">
            <a:extLst>
              <a:ext uri="{FF2B5EF4-FFF2-40B4-BE49-F238E27FC236}">
                <a16:creationId xmlns:a16="http://schemas.microsoft.com/office/drawing/2014/main" id="{042F578A-1955-A666-D0BC-192C60A7D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8889" y="5065305"/>
            <a:ext cx="1365925" cy="13659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ED1C8EC-92D0-6459-2EA9-3B2D70FFFA9C}"/>
              </a:ext>
            </a:extLst>
          </p:cNvPr>
          <p:cNvSpPr txBox="1"/>
          <p:nvPr/>
        </p:nvSpPr>
        <p:spPr>
          <a:xfrm rot="5400000">
            <a:off x="4176534" y="3608051"/>
            <a:ext cx="1200329" cy="3372854"/>
          </a:xfrm>
          <a:prstGeom prst="rect">
            <a:avLst/>
          </a:prstGeom>
          <a:noFill/>
        </p:spPr>
        <p:txBody>
          <a:bodyPr vert="vert270" wrap="square" rtlCol="0">
            <a:spAutoFit/>
          </a:bodyPr>
          <a:lstStyle/>
          <a:p>
            <a:pPr algn="ctr"/>
            <a:r>
              <a:rPr lang="en-US" sz="6600" b="1">
                <a:solidFill>
                  <a:schemeClr val="bg1"/>
                </a:solidFill>
                <a:latin typeface="Georgia" panose="02040502050405020303" pitchFamily="18" charset="0"/>
              </a:rPr>
              <a:t>WHY</a:t>
            </a:r>
          </a:p>
        </p:txBody>
      </p:sp>
      <p:pic>
        <p:nvPicPr>
          <p:cNvPr id="12292" name="Picture 4" descr="20 Important Software for Your New Windows Laptop or PC">
            <a:extLst>
              <a:ext uri="{FF2B5EF4-FFF2-40B4-BE49-F238E27FC236}">
                <a16:creationId xmlns:a16="http://schemas.microsoft.com/office/drawing/2014/main" id="{44438D47-91A8-66FF-5083-5E475C69D0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1" y="4864816"/>
            <a:ext cx="3198354" cy="179107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94235BE-E999-0702-9FA9-5FC0891FA083}"/>
              </a:ext>
            </a:extLst>
          </p:cNvPr>
          <p:cNvSpPr/>
          <p:nvPr/>
        </p:nvSpPr>
        <p:spPr>
          <a:xfrm>
            <a:off x="-21892" y="4844169"/>
            <a:ext cx="3288727" cy="1791079"/>
          </a:xfrm>
          <a:prstGeom prst="rect">
            <a:avLst/>
          </a:prstGeom>
          <a:solidFill>
            <a:srgbClr val="59B3B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32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CDDA7-1E42-55CF-09F7-7F34F3999269}"/>
              </a:ext>
            </a:extLst>
          </p:cNvPr>
          <p:cNvPicPr>
            <a:picLocks noChangeAspect="1"/>
          </p:cNvPicPr>
          <p:nvPr/>
        </p:nvPicPr>
        <p:blipFill>
          <a:blip r:embed="rId2"/>
          <a:stretch>
            <a:fillRect/>
          </a:stretch>
        </p:blipFill>
        <p:spPr>
          <a:xfrm>
            <a:off x="2496617" y="536567"/>
            <a:ext cx="6938399" cy="5494119"/>
          </a:xfrm>
          <a:prstGeom prst="rect">
            <a:avLst/>
          </a:prstGeom>
        </p:spPr>
      </p:pic>
      <p:sp>
        <p:nvSpPr>
          <p:cNvPr id="17" name="TextBox 16">
            <a:extLst>
              <a:ext uri="{FF2B5EF4-FFF2-40B4-BE49-F238E27FC236}">
                <a16:creationId xmlns:a16="http://schemas.microsoft.com/office/drawing/2014/main" id="{74BE36C9-94E4-CDA5-8C1C-2533B07E91B0}"/>
              </a:ext>
            </a:extLst>
          </p:cNvPr>
          <p:cNvSpPr txBox="1"/>
          <p:nvPr/>
        </p:nvSpPr>
        <p:spPr>
          <a:xfrm>
            <a:off x="4936958" y="600200"/>
            <a:ext cx="1159042" cy="261610"/>
          </a:xfrm>
          <a:prstGeom prst="rect">
            <a:avLst/>
          </a:prstGeom>
          <a:noFill/>
        </p:spPr>
        <p:txBody>
          <a:bodyPr wrap="square" rtlCol="0">
            <a:spAutoFit/>
          </a:bodyPr>
          <a:lstStyle/>
          <a:p>
            <a:r>
              <a:rPr lang="en-US" sz="1100"/>
              <a:t>Supplier</a:t>
            </a:r>
          </a:p>
        </p:txBody>
      </p:sp>
      <p:sp>
        <p:nvSpPr>
          <p:cNvPr id="18" name="TextBox 17">
            <a:extLst>
              <a:ext uri="{FF2B5EF4-FFF2-40B4-BE49-F238E27FC236}">
                <a16:creationId xmlns:a16="http://schemas.microsoft.com/office/drawing/2014/main" id="{D8A592B3-BCB8-957A-5F8E-D02E0260ECA4}"/>
              </a:ext>
            </a:extLst>
          </p:cNvPr>
          <p:cNvSpPr txBox="1"/>
          <p:nvPr/>
        </p:nvSpPr>
        <p:spPr>
          <a:xfrm>
            <a:off x="6825916" y="1677018"/>
            <a:ext cx="1159042" cy="261610"/>
          </a:xfrm>
          <a:prstGeom prst="rect">
            <a:avLst/>
          </a:prstGeom>
          <a:noFill/>
        </p:spPr>
        <p:txBody>
          <a:bodyPr wrap="square" rtlCol="0">
            <a:spAutoFit/>
          </a:bodyPr>
          <a:lstStyle/>
          <a:p>
            <a:r>
              <a:rPr lang="en-US" sz="1100"/>
              <a:t>DC</a:t>
            </a:r>
          </a:p>
        </p:txBody>
      </p:sp>
      <p:sp>
        <p:nvSpPr>
          <p:cNvPr id="19" name="TextBox 18">
            <a:extLst>
              <a:ext uri="{FF2B5EF4-FFF2-40B4-BE49-F238E27FC236}">
                <a16:creationId xmlns:a16="http://schemas.microsoft.com/office/drawing/2014/main" id="{26958655-15BD-E129-712E-F6BA52E94C05}"/>
              </a:ext>
            </a:extLst>
          </p:cNvPr>
          <p:cNvSpPr txBox="1"/>
          <p:nvPr/>
        </p:nvSpPr>
        <p:spPr>
          <a:xfrm>
            <a:off x="7973048" y="600200"/>
            <a:ext cx="1159042" cy="261610"/>
          </a:xfrm>
          <a:prstGeom prst="rect">
            <a:avLst/>
          </a:prstGeom>
          <a:noFill/>
        </p:spPr>
        <p:txBody>
          <a:bodyPr wrap="square" rtlCol="0">
            <a:spAutoFit/>
          </a:bodyPr>
          <a:lstStyle/>
          <a:p>
            <a:r>
              <a:rPr lang="en-US" sz="1100"/>
              <a:t>Store</a:t>
            </a:r>
          </a:p>
        </p:txBody>
      </p:sp>
      <p:sp>
        <p:nvSpPr>
          <p:cNvPr id="20" name="TextBox 19">
            <a:extLst>
              <a:ext uri="{FF2B5EF4-FFF2-40B4-BE49-F238E27FC236}">
                <a16:creationId xmlns:a16="http://schemas.microsoft.com/office/drawing/2014/main" id="{7CAA0B30-C090-9BF4-5686-FA163E7E28DE}"/>
              </a:ext>
            </a:extLst>
          </p:cNvPr>
          <p:cNvSpPr txBox="1"/>
          <p:nvPr/>
        </p:nvSpPr>
        <p:spPr>
          <a:xfrm>
            <a:off x="8552569" y="6609447"/>
            <a:ext cx="4645389" cy="246221"/>
          </a:xfrm>
          <a:prstGeom prst="rect">
            <a:avLst/>
          </a:prstGeom>
          <a:noFill/>
        </p:spPr>
        <p:txBody>
          <a:bodyPr wrap="square">
            <a:spAutoFit/>
          </a:bodyPr>
          <a:lstStyle/>
          <a:p>
            <a:pPr lvl="1"/>
            <a:r>
              <a:rPr lang="en-IN" sz="1000" i="1">
                <a:effectLst/>
                <a:latin typeface="Calibri" panose="020F0502020204030204" pitchFamily="34" charset="0"/>
                <a:cs typeface="Calibri" panose="020F0502020204030204" pitchFamily="34" charset="0"/>
              </a:rPr>
              <a:t>Source: CTL.SC1x - Supply Chain and Logistics Fundamentals </a:t>
            </a:r>
            <a:endParaRPr lang="en-IN" sz="1000" i="1">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7A7076D6-9DA1-49DD-509F-F7A7C220AA91}"/>
              </a:ext>
            </a:extLst>
          </p:cNvPr>
          <p:cNvSpPr>
            <a:spLocks noGrp="1"/>
          </p:cNvSpPr>
          <p:nvPr>
            <p:ph type="title"/>
          </p:nvPr>
        </p:nvSpPr>
        <p:spPr>
          <a:xfrm>
            <a:off x="130630" y="0"/>
            <a:ext cx="11255828" cy="968829"/>
          </a:xfrm>
        </p:spPr>
        <p:txBody>
          <a:bodyPr>
            <a:noAutofit/>
          </a:bodyPr>
          <a:lstStyle/>
          <a:p>
            <a:r>
              <a:rPr lang="en-US">
                <a:solidFill>
                  <a:srgbClr val="326295"/>
                </a:solidFill>
                <a:latin typeface="Arial"/>
              </a:rPr>
              <a:t>Handling units and common material flow patterns in Warehouse</a:t>
            </a:r>
            <a:endParaRPr lang="en-IN">
              <a:solidFill>
                <a:srgbClr val="326295"/>
              </a:solidFill>
              <a:latin typeface="Arial"/>
            </a:endParaRPr>
          </a:p>
        </p:txBody>
      </p:sp>
    </p:spTree>
    <p:extLst>
      <p:ext uri="{BB962C8B-B14F-4D97-AF65-F5344CB8AC3E}">
        <p14:creationId xmlns:p14="http://schemas.microsoft.com/office/powerpoint/2010/main" val="249491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401ACEB-4F9E-AD5E-EEF1-1B0BB7E1A71E}"/>
              </a:ext>
            </a:extLst>
          </p:cNvPr>
          <p:cNvSpPr/>
          <p:nvPr/>
        </p:nvSpPr>
        <p:spPr>
          <a:xfrm>
            <a:off x="122694" y="4419587"/>
            <a:ext cx="7898788" cy="2365428"/>
          </a:xfrm>
          <a:prstGeom prst="rect">
            <a:avLst/>
          </a:prstGeom>
          <a:solidFill>
            <a:srgbClr val="EDF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1F4C8F9-A6CC-BAB2-7923-60E40A73CB2F}"/>
              </a:ext>
            </a:extLst>
          </p:cNvPr>
          <p:cNvSpPr/>
          <p:nvPr/>
        </p:nvSpPr>
        <p:spPr>
          <a:xfrm>
            <a:off x="237364" y="4598606"/>
            <a:ext cx="3125748" cy="176952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shape 38">
            <a:extLst>
              <a:ext uri="{FF2B5EF4-FFF2-40B4-BE49-F238E27FC236}">
                <a16:creationId xmlns:a16="http://schemas.microsoft.com/office/drawing/2014/main" id="{503CAA99-EAAD-7164-FF09-ED587F1A80E8}"/>
              </a:ext>
            </a:extLst>
          </p:cNvPr>
          <p:cNvSpPr/>
          <p:nvPr/>
        </p:nvSpPr>
        <p:spPr>
          <a:xfrm>
            <a:off x="191644" y="6000959"/>
            <a:ext cx="434995" cy="406046"/>
          </a:xfrm>
          <a:prstGeom prst="corner">
            <a:avLst>
              <a:gd name="adj1" fmla="val 17890"/>
              <a:gd name="adj2" fmla="val 16972"/>
            </a:avLst>
          </a:prstGeom>
          <a:solidFill>
            <a:srgbClr val="54A4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shape 45">
            <a:extLst>
              <a:ext uri="{FF2B5EF4-FFF2-40B4-BE49-F238E27FC236}">
                <a16:creationId xmlns:a16="http://schemas.microsoft.com/office/drawing/2014/main" id="{D85651AF-88E2-4773-5425-BF4CE03421A9}"/>
              </a:ext>
            </a:extLst>
          </p:cNvPr>
          <p:cNvSpPr/>
          <p:nvPr/>
        </p:nvSpPr>
        <p:spPr>
          <a:xfrm rot="10800000">
            <a:off x="2973837" y="4530379"/>
            <a:ext cx="434995" cy="406046"/>
          </a:xfrm>
          <a:prstGeom prst="corner">
            <a:avLst>
              <a:gd name="adj1" fmla="val 17890"/>
              <a:gd name="adj2" fmla="val 16972"/>
            </a:avLst>
          </a:prstGeom>
          <a:solidFill>
            <a:srgbClr val="54A4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7534C2D-9986-5F89-4FE0-CD7E068F85AD}"/>
              </a:ext>
            </a:extLst>
          </p:cNvPr>
          <p:cNvSpPr/>
          <p:nvPr/>
        </p:nvSpPr>
        <p:spPr>
          <a:xfrm>
            <a:off x="265461" y="4936425"/>
            <a:ext cx="2736473" cy="0"/>
          </a:xfrm>
          <a:prstGeom prst="rect">
            <a:avLst/>
          </a:prstGeom>
          <a:noFill/>
          <a:ln w="285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D420B9E-EDDD-CAEE-F18D-DA1E5CFA5EB3}"/>
              </a:ext>
            </a:extLst>
          </p:cNvPr>
          <p:cNvSpPr txBox="1"/>
          <p:nvPr/>
        </p:nvSpPr>
        <p:spPr>
          <a:xfrm>
            <a:off x="237364" y="4567093"/>
            <a:ext cx="2599641" cy="369332"/>
          </a:xfrm>
          <a:prstGeom prst="rect">
            <a:avLst/>
          </a:prstGeom>
          <a:noFill/>
        </p:spPr>
        <p:txBody>
          <a:bodyPr wrap="square" rtlCol="0">
            <a:spAutoFit/>
          </a:bodyPr>
          <a:lstStyle/>
          <a:p>
            <a:r>
              <a:rPr lang="en-US"/>
              <a:t>Consumer goods</a:t>
            </a:r>
          </a:p>
        </p:txBody>
      </p:sp>
      <p:sp>
        <p:nvSpPr>
          <p:cNvPr id="50" name="TextBox 49">
            <a:extLst>
              <a:ext uri="{FF2B5EF4-FFF2-40B4-BE49-F238E27FC236}">
                <a16:creationId xmlns:a16="http://schemas.microsoft.com/office/drawing/2014/main" id="{38A2482D-BC5E-CB8B-8291-1E34E342B411}"/>
              </a:ext>
            </a:extLst>
          </p:cNvPr>
          <p:cNvSpPr txBox="1"/>
          <p:nvPr/>
        </p:nvSpPr>
        <p:spPr>
          <a:xfrm>
            <a:off x="97495" y="4909409"/>
            <a:ext cx="3473024" cy="1384995"/>
          </a:xfrm>
          <a:prstGeom prst="rect">
            <a:avLst/>
          </a:prstGeom>
          <a:noFill/>
        </p:spPr>
        <p:txBody>
          <a:bodyPr wrap="square" rtlCol="0">
            <a:spAutoFit/>
          </a:bodyPr>
          <a:lstStyle/>
          <a:p>
            <a:pPr marL="285750" indent="-150813">
              <a:buFont typeface="Arial" panose="020B0604020202020204" pitchFamily="34" charset="0"/>
              <a:buChar char="•"/>
            </a:pPr>
            <a:r>
              <a:rPr lang="en-US" sz="1400"/>
              <a:t>Goods bought by customers for final consumption</a:t>
            </a:r>
          </a:p>
          <a:p>
            <a:pPr marL="285750" indent="-150813">
              <a:buFont typeface="Arial" panose="020B0604020202020204" pitchFamily="34" charset="0"/>
              <a:buChar char="•"/>
            </a:pPr>
            <a:r>
              <a:rPr lang="en-US" sz="1400"/>
              <a:t>Always sold to and used by end-consumers</a:t>
            </a:r>
          </a:p>
          <a:p>
            <a:pPr marL="285750" indent="-150813">
              <a:buFont typeface="Arial" panose="020B0604020202020204" pitchFamily="34" charset="0"/>
              <a:buChar char="•"/>
            </a:pPr>
            <a:r>
              <a:rPr lang="en-US" sz="1400"/>
              <a:t>Other terms – </a:t>
            </a:r>
            <a:r>
              <a:rPr lang="en-US" sz="1400" i="1"/>
              <a:t>Consumer products, final goods, </a:t>
            </a:r>
            <a:r>
              <a:rPr lang="en-US" sz="1400" b="1" i="1"/>
              <a:t>merchandise</a:t>
            </a:r>
            <a:r>
              <a:rPr lang="en-US" sz="1400" i="1"/>
              <a:t> </a:t>
            </a:r>
            <a:r>
              <a:rPr lang="en-US" sz="1400"/>
              <a:t>or just </a:t>
            </a:r>
            <a:r>
              <a:rPr lang="en-US" sz="1400" i="1"/>
              <a:t>products</a:t>
            </a:r>
          </a:p>
        </p:txBody>
      </p:sp>
      <p:sp>
        <p:nvSpPr>
          <p:cNvPr id="59" name="Rounded Rectangle 58">
            <a:extLst>
              <a:ext uri="{FF2B5EF4-FFF2-40B4-BE49-F238E27FC236}">
                <a16:creationId xmlns:a16="http://schemas.microsoft.com/office/drawing/2014/main" id="{F7F0C240-FBB1-1C4E-5E36-CB94BB272659}"/>
              </a:ext>
            </a:extLst>
          </p:cNvPr>
          <p:cNvSpPr/>
          <p:nvPr/>
        </p:nvSpPr>
        <p:spPr>
          <a:xfrm>
            <a:off x="4993868" y="4642913"/>
            <a:ext cx="2560320" cy="337818"/>
          </a:xfrm>
          <a:prstGeom prst="roundRect">
            <a:avLst>
              <a:gd name="adj" fmla="val 50000"/>
            </a:avLst>
          </a:prstGeom>
          <a:gradFill>
            <a:gsLst>
              <a:gs pos="0">
                <a:srgbClr val="FFC843"/>
              </a:gs>
              <a:gs pos="78000">
                <a:srgbClr val="FF600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t>Convenience goods</a:t>
            </a:r>
          </a:p>
        </p:txBody>
      </p:sp>
      <p:sp>
        <p:nvSpPr>
          <p:cNvPr id="63" name="Rounded Rectangle 62">
            <a:extLst>
              <a:ext uri="{FF2B5EF4-FFF2-40B4-BE49-F238E27FC236}">
                <a16:creationId xmlns:a16="http://schemas.microsoft.com/office/drawing/2014/main" id="{9AC0100C-C0A2-01C9-7526-29BE44DB66A2}"/>
              </a:ext>
            </a:extLst>
          </p:cNvPr>
          <p:cNvSpPr/>
          <p:nvPr/>
        </p:nvSpPr>
        <p:spPr>
          <a:xfrm>
            <a:off x="4993868" y="5287804"/>
            <a:ext cx="2560320" cy="337818"/>
          </a:xfrm>
          <a:prstGeom prst="roundRect">
            <a:avLst>
              <a:gd name="adj" fmla="val 50000"/>
            </a:avLst>
          </a:prstGeom>
          <a:gradFill>
            <a:gsLst>
              <a:gs pos="0">
                <a:srgbClr val="03CBB5"/>
              </a:gs>
              <a:gs pos="78000">
                <a:srgbClr val="0173B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a:t>Shopping goods</a:t>
            </a:r>
          </a:p>
        </p:txBody>
      </p:sp>
      <p:sp>
        <p:nvSpPr>
          <p:cNvPr id="1027" name="Rounded Rectangle 1026">
            <a:extLst>
              <a:ext uri="{FF2B5EF4-FFF2-40B4-BE49-F238E27FC236}">
                <a16:creationId xmlns:a16="http://schemas.microsoft.com/office/drawing/2014/main" id="{6EC964A2-751E-172C-02AB-A452D6D854D6}"/>
              </a:ext>
            </a:extLst>
          </p:cNvPr>
          <p:cNvSpPr/>
          <p:nvPr/>
        </p:nvSpPr>
        <p:spPr>
          <a:xfrm>
            <a:off x="4993868" y="5932437"/>
            <a:ext cx="2560320" cy="337818"/>
          </a:xfrm>
          <a:prstGeom prst="roundRect">
            <a:avLst>
              <a:gd name="adj" fmla="val 50000"/>
            </a:avLst>
          </a:prstGeom>
          <a:gradFill>
            <a:gsLst>
              <a:gs pos="0">
                <a:srgbClr val="B3BE94"/>
              </a:gs>
              <a:gs pos="78000">
                <a:srgbClr val="7681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t>Specialty goods</a:t>
            </a:r>
          </a:p>
        </p:txBody>
      </p:sp>
      <p:pic>
        <p:nvPicPr>
          <p:cNvPr id="1030" name="Picture 6" descr="Dress Dummy Free Fashion Icons - Fashion Icon Png White - Free Transparent  PNG Clipart Images Download">
            <a:extLst>
              <a:ext uri="{FF2B5EF4-FFF2-40B4-BE49-F238E27FC236}">
                <a16:creationId xmlns:a16="http://schemas.microsoft.com/office/drawing/2014/main" id="{6C72D81A-2F6F-E4CE-CC12-916DF8AE15A8}"/>
              </a:ext>
            </a:extLst>
          </p:cNvPr>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ackgroundRemoval t="9986" b="92546" l="10000" r="90000">
                        <a14:foregroundMark x1="44643" y1="14346" x2="44643" y2="14346"/>
                        <a14:foregroundMark x1="45833" y1="28551" x2="45833" y2="28551"/>
                        <a14:foregroundMark x1="40833" y1="24191" x2="40833" y2="24191"/>
                        <a14:foregroundMark x1="37262" y1="92546" x2="37262" y2="92546"/>
                        <a14:foregroundMark x1="37262" y1="92264" x2="37262" y2="92264"/>
                        <a14:foregroundMark x1="35952" y1="90999" x2="35952" y2="90999"/>
                      </a14:backgroundRemoval>
                    </a14:imgEffect>
                  </a14:imgLayer>
                </a14:imgProps>
              </a:ext>
              <a:ext uri="{28A0092B-C50C-407E-A947-70E740481C1C}">
                <a14:useLocalDpi xmlns:a14="http://schemas.microsoft.com/office/drawing/2010/main" val="0"/>
              </a:ext>
            </a:extLst>
          </a:blip>
          <a:srcRect/>
          <a:stretch>
            <a:fillRect/>
          </a:stretch>
        </p:blipFill>
        <p:spPr bwMode="auto">
          <a:xfrm>
            <a:off x="6683963" y="5775617"/>
            <a:ext cx="700048" cy="5925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conic Monogram Bags Collection for Women | LOUIS VUITTON">
            <a:extLst>
              <a:ext uri="{FF2B5EF4-FFF2-40B4-BE49-F238E27FC236}">
                <a16:creationId xmlns:a16="http://schemas.microsoft.com/office/drawing/2014/main" id="{0E7406CF-83B3-DD54-ABA8-80D5B6ED5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9083" y="5221789"/>
            <a:ext cx="1497329" cy="14973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WAROVSKI Iconic Swan Pendant Necklace, Swarovski Swan Pendant with Black  Crystal Pavé on a Rhodium Finish Setting, Part of the Swarovski Iconic Swan  Collection : Clothing, Shoes &amp; Jewelry - Amazon.com">
            <a:extLst>
              <a:ext uri="{FF2B5EF4-FFF2-40B4-BE49-F238E27FC236}">
                <a16:creationId xmlns:a16="http://schemas.microsoft.com/office/drawing/2014/main" id="{74400067-DB10-364D-8668-09F391B4D6E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400" l="10000" r="90000">
                        <a14:foregroundMark x1="47000" y1="90400" x2="47000" y2="90400"/>
                      </a14:backgroundRemoval>
                    </a14:imgEffect>
                  </a14:imgLayer>
                </a14:imgProps>
              </a:ext>
              <a:ext uri="{28A0092B-C50C-407E-A947-70E740481C1C}">
                <a14:useLocalDpi xmlns:a14="http://schemas.microsoft.com/office/drawing/2010/main" val="0"/>
              </a:ext>
            </a:extLst>
          </a:blip>
          <a:srcRect/>
          <a:stretch>
            <a:fillRect/>
          </a:stretch>
        </p:blipFill>
        <p:spPr bwMode="auto">
          <a:xfrm>
            <a:off x="6315456" y="5497761"/>
            <a:ext cx="1080526" cy="10805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eans png images | PNGWing">
            <a:extLst>
              <a:ext uri="{FF2B5EF4-FFF2-40B4-BE49-F238E27FC236}">
                <a16:creationId xmlns:a16="http://schemas.microsoft.com/office/drawing/2014/main" id="{7BB7D10D-FE26-8673-CD33-3976BB83379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738" b="89903" l="10000" r="90000">
                        <a14:foregroundMark x1="30833" y1="8738" x2="30833" y2="8738"/>
                        <a14:foregroundMark x1="47778" y1="8932" x2="47778" y2="893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890826" y="5226601"/>
            <a:ext cx="318519" cy="45565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obile Phone PNG Images, Mobile Phone Clipart Free Download">
            <a:extLst>
              <a:ext uri="{FF2B5EF4-FFF2-40B4-BE49-F238E27FC236}">
                <a16:creationId xmlns:a16="http://schemas.microsoft.com/office/drawing/2014/main" id="{18AC35BA-F112-38F4-F53A-1A6A2D33F9D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3571" b="96131" l="10000" r="90000">
                        <a14:foregroundMark x1="33226" y1="5357" x2="33226" y2="5357"/>
                        <a14:foregroundMark x1="61290" y1="94643" x2="61290" y2="94643"/>
                        <a14:foregroundMark x1="24839" y1="46429" x2="24839" y2="46429"/>
                        <a14:foregroundMark x1="25806" y1="38393" x2="25806" y2="38393"/>
                        <a14:foregroundMark x1="52258" y1="6250" x2="52258" y2="6250"/>
                        <a14:foregroundMark x1="24839" y1="53571" x2="24839" y2="53571"/>
                        <a14:foregroundMark x1="72903" y1="29464" x2="72903" y2="29464"/>
                        <a14:foregroundMark x1="73548" y1="24702" x2="73548" y2="24702"/>
                        <a14:foregroundMark x1="24516" y1="15774" x2="24516" y2="15774"/>
                        <a14:foregroundMark x1="24516" y1="49405" x2="24516" y2="49405"/>
                        <a14:foregroundMark x1="24839" y1="44643" x2="24839" y2="44643"/>
                        <a14:foregroundMark x1="24839" y1="39881" x2="24839" y2="39881"/>
                        <a14:foregroundMark x1="25161" y1="45238" x2="25161" y2="45238"/>
                        <a14:foregroundMark x1="25161" y1="43452" x2="25161" y2="43452"/>
                        <a14:foregroundMark x1="26452" y1="45536" x2="26452" y2="45536"/>
                        <a14:foregroundMark x1="25806" y1="54464" x2="25806" y2="54464"/>
                        <a14:foregroundMark x1="25161" y1="61012" x2="25161" y2="61012"/>
                        <a14:foregroundMark x1="29032" y1="96131" x2="29032" y2="96131"/>
                        <a14:foregroundMark x1="25161" y1="91667" x2="25161" y2="91667"/>
                        <a14:foregroundMark x1="24839" y1="88095" x2="24839" y2="88095"/>
                        <a14:foregroundMark x1="25484" y1="82440" x2="25484" y2="82440"/>
                        <a14:foregroundMark x1="25161" y1="77083" x2="25161" y2="77083"/>
                        <a14:foregroundMark x1="25161" y1="72619" x2="25161" y2="72619"/>
                        <a14:foregroundMark x1="25806" y1="69643" x2="25806" y2="69643"/>
                        <a14:foregroundMark x1="26129" y1="66964" x2="26129" y2="66964"/>
                        <a14:foregroundMark x1="25161" y1="44643" x2="25161" y2="44643"/>
                        <a14:foregroundMark x1="24839" y1="35417" x2="24839" y2="35417"/>
                        <a14:foregroundMark x1="25161" y1="28571" x2="25161" y2="28571"/>
                        <a14:foregroundMark x1="25161" y1="21131" x2="25161" y2="21131"/>
                        <a14:foregroundMark x1="25161" y1="14583" x2="25161" y2="14583"/>
                        <a14:foregroundMark x1="26129" y1="8333" x2="26129" y2="8333"/>
                        <a14:foregroundMark x1="27742" y1="5655" x2="27742" y2="5655"/>
                        <a14:foregroundMark x1="39032" y1="3571" x2="39032" y2="3571"/>
                        <a14:foregroundMark x1="46774" y1="3869" x2="46774" y2="3869"/>
                        <a14:foregroundMark x1="51613" y1="3571" x2="51613" y2="3571"/>
                        <a14:foregroundMark x1="59032" y1="3274" x2="59032" y2="3274"/>
                        <a14:foregroundMark x1="66452" y1="3571" x2="66452" y2="3571"/>
                        <a14:foregroundMark x1="72903" y1="47024" x2="72903" y2="47024"/>
                        <a14:foregroundMark x1="73871" y1="52381" x2="73871" y2="52381"/>
                        <a14:foregroundMark x1="73871" y1="61905" x2="73871" y2="61905"/>
                        <a14:foregroundMark x1="73548" y1="70833" x2="73548" y2="70833"/>
                        <a14:foregroundMark x1="73226" y1="82143" x2="73226" y2="82143"/>
                      </a14:backgroundRemoval>
                    </a14:imgEffect>
                  </a14:imgLayer>
                </a14:imgProps>
              </a:ext>
              <a:ext uri="{28A0092B-C50C-407E-A947-70E740481C1C}">
                <a14:useLocalDpi xmlns:a14="http://schemas.microsoft.com/office/drawing/2010/main" val="0"/>
              </a:ext>
            </a:extLst>
          </a:blip>
          <a:srcRect/>
          <a:stretch>
            <a:fillRect/>
          </a:stretch>
        </p:blipFill>
        <p:spPr bwMode="auto">
          <a:xfrm>
            <a:off x="4987139" y="5092881"/>
            <a:ext cx="411447" cy="445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asyEMI on Consumer loans">
            <a:extLst>
              <a:ext uri="{FF2B5EF4-FFF2-40B4-BE49-F238E27FC236}">
                <a16:creationId xmlns:a16="http://schemas.microsoft.com/office/drawing/2014/main" id="{0C9C0E21-B041-38E6-9092-299B6AA012A8}"/>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7143" b="89881" l="9480" r="98141">
                        <a14:foregroundMark x1="88476" y1="61905" x2="88476" y2="61905"/>
                        <a14:foregroundMark x1="95353" y1="67857" x2="95353" y2="67857"/>
                        <a14:foregroundMark x1="98327" y1="69048" x2="98327" y2="69048"/>
                        <a14:foregroundMark x1="80669" y1="23214" x2="80669" y2="23214"/>
                        <a14:foregroundMark x1="78625" y1="35119" x2="78625" y2="35119"/>
                        <a14:foregroundMark x1="65242" y1="7143" x2="65242" y2="7143"/>
                        <a14:foregroundMark x1="71004" y1="89881" x2="71004" y2="89881"/>
                      </a14:backgroundRemoval>
                    </a14:imgEffect>
                  </a14:imgLayer>
                </a14:imgProps>
              </a:ext>
              <a:ext uri="{28A0092B-C50C-407E-A947-70E740481C1C}">
                <a14:useLocalDpi xmlns:a14="http://schemas.microsoft.com/office/drawing/2010/main" val="0"/>
              </a:ext>
            </a:extLst>
          </a:blip>
          <a:srcRect l="54252" b="16188"/>
          <a:stretch/>
        </p:blipFill>
        <p:spPr bwMode="auto">
          <a:xfrm>
            <a:off x="5133553" y="5203818"/>
            <a:ext cx="972675" cy="55646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olex png images | PNGWing">
            <a:extLst>
              <a:ext uri="{FF2B5EF4-FFF2-40B4-BE49-F238E27FC236}">
                <a16:creationId xmlns:a16="http://schemas.microsoft.com/office/drawing/2014/main" id="{62EF2AE2-82E0-6741-0191-62F9A49FBCB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2125" l="10000" r="90000">
                        <a14:foregroundMark x1="43152" y1="10000" x2="43152" y2="10000"/>
                        <a14:foregroundMark x1="63696" y1="22000" x2="63696" y2="22000"/>
                        <a14:foregroundMark x1="72174" y1="51500" x2="72174" y2="51500"/>
                        <a14:foregroundMark x1="71522" y1="36875" x2="71522" y2="36875"/>
                        <a14:foregroundMark x1="67935" y1="31625" x2="67935" y2="31625"/>
                        <a14:foregroundMark x1="66957" y1="29375" x2="66957" y2="29375"/>
                        <a14:foregroundMark x1="66196" y1="28500" x2="66196" y2="28500"/>
                        <a14:foregroundMark x1="67500" y1="30500" x2="67500" y2="30500"/>
                        <a14:foregroundMark x1="68696" y1="33000" x2="68696" y2="33000"/>
                        <a14:foregroundMark x1="32174" y1="55625" x2="32174" y2="55625"/>
                        <a14:foregroundMark x1="30978" y1="53375" x2="30978" y2="53375"/>
                        <a14:foregroundMark x1="30109" y1="50375" x2="30109" y2="50375"/>
                        <a14:foregroundMark x1="29565" y1="48000" x2="29565" y2="48000"/>
                        <a14:foregroundMark x1="28913" y1="45500" x2="28913" y2="45500"/>
                        <a14:foregroundMark x1="28913" y1="43500" x2="28913" y2="43500"/>
                        <a14:foregroundMark x1="28804" y1="40875" x2="28804" y2="40875"/>
                        <a14:foregroundMark x1="29565" y1="39625" x2="29565" y2="39625"/>
                        <a14:foregroundMark x1="29783" y1="37375" x2="29783" y2="37375"/>
                        <a14:foregroundMark x1="30435" y1="35500" x2="30435" y2="35500"/>
                        <a14:foregroundMark x1="31304" y1="33125" x2="31304" y2="33125"/>
                        <a14:foregroundMark x1="44348" y1="92125" x2="44348" y2="92125"/>
                        <a14:foregroundMark x1="56522" y1="91375" x2="56522" y2="91375"/>
                        <a14:foregroundMark x1="58043" y1="91500" x2="58043" y2="91500"/>
                        <a14:foregroundMark x1="68478" y1="54500" x2="68478" y2="54500"/>
                        <a14:foregroundMark x1="30543" y1="51625" x2="30543" y2="51625"/>
                        <a14:foregroundMark x1="29565" y1="49500" x2="29565" y2="49500"/>
                        <a14:foregroundMark x1="29130" y1="44375" x2="29130" y2="44375"/>
                        <a14:foregroundMark x1="29130" y1="42125" x2="29130" y2="42125"/>
                        <a14:foregroundMark x1="29239" y1="39625" x2="29239" y2="39625"/>
                        <a14:foregroundMark x1="30000" y1="37375" x2="30000" y2="37375"/>
                        <a14:foregroundMark x1="28913" y1="40000" x2="28913" y2="40000"/>
                        <a14:foregroundMark x1="29674" y1="37875" x2="29674" y2="37875"/>
                        <a14:foregroundMark x1="29674" y1="39875" x2="29674" y2="39875"/>
                        <a14:foregroundMark x1="29783" y1="39375" x2="29783" y2="39375"/>
                        <a14:foregroundMark x1="30870" y1="34625" x2="30870" y2="34625"/>
                        <a14:foregroundMark x1="31304" y1="32625" x2="31304" y2="32625"/>
                        <a14:foregroundMark x1="30000" y1="36625" x2="30000" y2="36625"/>
                      </a14:backgroundRemoval>
                    </a14:imgEffect>
                  </a14:imgLayer>
                </a14:imgProps>
              </a:ext>
              <a:ext uri="{28A0092B-C50C-407E-A947-70E740481C1C}">
                <a14:useLocalDpi xmlns:a14="http://schemas.microsoft.com/office/drawing/2010/main" val="0"/>
              </a:ext>
            </a:extLst>
          </a:blip>
          <a:srcRect/>
          <a:stretch>
            <a:fillRect/>
          </a:stretch>
        </p:blipFill>
        <p:spPr bwMode="auto">
          <a:xfrm>
            <a:off x="7211917" y="6043639"/>
            <a:ext cx="565357" cy="49161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upermarket png images | PNGWing">
            <a:extLst>
              <a:ext uri="{FF2B5EF4-FFF2-40B4-BE49-F238E27FC236}">
                <a16:creationId xmlns:a16="http://schemas.microsoft.com/office/drawing/2014/main" id="{D993BB1E-52BF-3E74-45B2-2C25792CAC0C}"/>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4376" b="97731" l="10000" r="90000">
                        <a14:foregroundMark x1="36848" y1="11831" x2="36848" y2="11831"/>
                        <a14:foregroundMark x1="61739" y1="92058" x2="61739" y2="92058"/>
                        <a14:foregroundMark x1="62065" y1="98055" x2="62065" y2="98055"/>
                        <a14:foregroundMark x1="63370" y1="7942" x2="63370" y2="7942"/>
                        <a14:foregroundMark x1="64891" y1="4376" x2="64891" y2="4376"/>
                        <a14:foregroundMark x1="66522" y1="5348" x2="66522" y2="5348"/>
                        <a14:foregroundMark x1="67174" y1="6483" x2="67174" y2="6483"/>
                      </a14:backgroundRemoval>
                    </a14:imgEffect>
                  </a14:imgLayer>
                </a14:imgProps>
              </a:ext>
              <a:ext uri="{28A0092B-C50C-407E-A947-70E740481C1C}">
                <a14:useLocalDpi xmlns:a14="http://schemas.microsoft.com/office/drawing/2010/main" val="0"/>
              </a:ext>
            </a:extLst>
          </a:blip>
          <a:srcRect/>
          <a:stretch>
            <a:fillRect/>
          </a:stretch>
        </p:blipFill>
        <p:spPr bwMode="auto">
          <a:xfrm>
            <a:off x="6866666" y="4446063"/>
            <a:ext cx="994638" cy="66710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Toilet paper PNG transparent image download, size: 8000x5098px">
            <a:extLst>
              <a:ext uri="{FF2B5EF4-FFF2-40B4-BE49-F238E27FC236}">
                <a16:creationId xmlns:a16="http://schemas.microsoft.com/office/drawing/2014/main" id="{4D22DD9E-BFD0-44A0-B196-AA8D6DDE000B}"/>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3352" b="95531" l="4626" r="96797">
                        <a14:foregroundMark x1="88612" y1="17318" x2="88612" y2="17318"/>
                        <a14:foregroundMark x1="93950" y1="34637" x2="93950" y2="34637"/>
                        <a14:foregroundMark x1="23843" y1="95531" x2="23843" y2="95531"/>
                        <a14:foregroundMark x1="5338" y1="78771" x2="5338" y2="78771"/>
                        <a14:foregroundMark x1="97153" y1="32402" x2="97153" y2="32402"/>
                        <a14:foregroundMark x1="60142" y1="3352" x2="60142" y2="3352"/>
                      </a14:backgroundRemoval>
                    </a14:imgEffect>
                  </a14:imgLayer>
                </a14:imgProps>
              </a:ext>
              <a:ext uri="{28A0092B-C50C-407E-A947-70E740481C1C}">
                <a14:useLocalDpi xmlns:a14="http://schemas.microsoft.com/office/drawing/2010/main" val="0"/>
              </a:ext>
            </a:extLst>
          </a:blip>
          <a:srcRect/>
          <a:stretch>
            <a:fillRect/>
          </a:stretch>
        </p:blipFill>
        <p:spPr bwMode="auto">
          <a:xfrm>
            <a:off x="7123295" y="4775953"/>
            <a:ext cx="545374" cy="34740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hampoo png images | PNGWing">
            <a:extLst>
              <a:ext uri="{FF2B5EF4-FFF2-40B4-BE49-F238E27FC236}">
                <a16:creationId xmlns:a16="http://schemas.microsoft.com/office/drawing/2014/main" id="{B0F05A03-F086-0FD4-0C9A-DD94FD8E8217}"/>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3586" b="92829" l="498" r="89055">
                        <a14:foregroundMark x1="8955" y1="78486" x2="8955" y2="78486"/>
                        <a14:foregroundMark x1="57214" y1="93227" x2="57214" y2="93227"/>
                        <a14:foregroundMark x1="8955" y1="73705" x2="8955" y2="73705"/>
                        <a14:foregroundMark x1="60697" y1="5179" x2="60697" y2="5179"/>
                        <a14:foregroundMark x1="35323" y1="3586" x2="35323" y2="3586"/>
                        <a14:foregroundMark x1="21891" y1="23904" x2="21891" y2="23904"/>
                        <a14:foregroundMark x1="69154" y1="92829" x2="69154" y2="92829"/>
                        <a14:foregroundMark x1="66169" y1="90438" x2="66169" y2="90438"/>
                        <a14:foregroundMark x1="75622" y1="88446" x2="75622" y2="88446"/>
                        <a14:foregroundMark x1="80597" y1="81673" x2="80597" y2="81673"/>
                        <a14:foregroundMark x1="80100" y1="86454" x2="80100" y2="86454"/>
                        <a14:foregroundMark x1="79104" y1="88446" x2="79104" y2="88446"/>
                        <a14:foregroundMark x1="78109" y1="91235" x2="78109" y2="91235"/>
                        <a14:foregroundMark x1="4975" y1="52988" x2="4975" y2="52988"/>
                        <a14:foregroundMark x1="498" y1="55378" x2="498" y2="55378"/>
                        <a14:foregroundMark x1="24378" y1="84861" x2="24378" y2="84861"/>
                      </a14:backgroundRemoval>
                    </a14:imgEffect>
                  </a14:imgLayer>
                </a14:imgProps>
              </a:ext>
              <a:ext uri="{28A0092B-C50C-407E-A947-70E740481C1C}">
                <a14:useLocalDpi xmlns:a14="http://schemas.microsoft.com/office/drawing/2010/main" val="0"/>
              </a:ext>
            </a:extLst>
          </a:blip>
          <a:srcRect/>
          <a:stretch>
            <a:fillRect/>
          </a:stretch>
        </p:blipFill>
        <p:spPr bwMode="auto">
          <a:xfrm>
            <a:off x="6846370" y="4581555"/>
            <a:ext cx="425014" cy="530739"/>
          </a:xfrm>
          <a:prstGeom prst="rect">
            <a:avLst/>
          </a:prstGeom>
          <a:noFill/>
          <a:extLst>
            <a:ext uri="{909E8E84-426E-40DD-AFC4-6F175D3DCCD1}">
              <a14:hiddenFill xmlns:a14="http://schemas.microsoft.com/office/drawing/2010/main">
                <a:solidFill>
                  <a:srgbClr val="FFFFFF"/>
                </a:solidFill>
              </a14:hiddenFill>
            </a:ext>
          </a:extLst>
        </p:spPr>
      </p:pic>
      <p:sp>
        <p:nvSpPr>
          <p:cNvPr id="1104" name="Rectangle 1103">
            <a:extLst>
              <a:ext uri="{FF2B5EF4-FFF2-40B4-BE49-F238E27FC236}">
                <a16:creationId xmlns:a16="http://schemas.microsoft.com/office/drawing/2014/main" id="{CDDDC78D-BCFF-612C-91AE-AC507921DA9C}"/>
              </a:ext>
            </a:extLst>
          </p:cNvPr>
          <p:cNvSpPr/>
          <p:nvPr/>
        </p:nvSpPr>
        <p:spPr>
          <a:xfrm>
            <a:off x="3418662" y="5545273"/>
            <a:ext cx="1080000" cy="0"/>
          </a:xfrm>
          <a:prstGeom prst="rect">
            <a:avLst/>
          </a:prstGeom>
          <a:solidFill>
            <a:srgbClr val="54A4BF"/>
          </a:solidFill>
          <a:ln w="28575">
            <a:solidFill>
              <a:srgbClr val="54A4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6" name="Elbow Connector 1105">
            <a:extLst>
              <a:ext uri="{FF2B5EF4-FFF2-40B4-BE49-F238E27FC236}">
                <a16:creationId xmlns:a16="http://schemas.microsoft.com/office/drawing/2014/main" id="{602FBF17-528B-1FB0-E9F5-02A77419176B}"/>
              </a:ext>
            </a:extLst>
          </p:cNvPr>
          <p:cNvCxnSpPr>
            <a:cxnSpLocks/>
          </p:cNvCxnSpPr>
          <p:nvPr/>
        </p:nvCxnSpPr>
        <p:spPr>
          <a:xfrm rot="5400000" flipH="1" flipV="1">
            <a:off x="4356870" y="4905174"/>
            <a:ext cx="704224" cy="552356"/>
          </a:xfrm>
          <a:prstGeom prst="bentConnector2">
            <a:avLst/>
          </a:prstGeom>
          <a:ln w="28575">
            <a:solidFill>
              <a:srgbClr val="54A4BF"/>
            </a:solidFill>
            <a:tailEnd type="triangle"/>
          </a:ln>
        </p:spPr>
        <p:style>
          <a:lnRef idx="1">
            <a:schemeClr val="accent1"/>
          </a:lnRef>
          <a:fillRef idx="0">
            <a:schemeClr val="accent1"/>
          </a:fillRef>
          <a:effectRef idx="0">
            <a:schemeClr val="accent1"/>
          </a:effectRef>
          <a:fontRef idx="minor">
            <a:schemeClr val="tx1"/>
          </a:fontRef>
        </p:style>
      </p:cxnSp>
      <p:cxnSp>
        <p:nvCxnSpPr>
          <p:cNvPr id="1109" name="Elbow Connector 1108">
            <a:extLst>
              <a:ext uri="{FF2B5EF4-FFF2-40B4-BE49-F238E27FC236}">
                <a16:creationId xmlns:a16="http://schemas.microsoft.com/office/drawing/2014/main" id="{780D45C7-B822-B033-0382-3B45F3E4C694}"/>
              </a:ext>
            </a:extLst>
          </p:cNvPr>
          <p:cNvCxnSpPr>
            <a:cxnSpLocks/>
          </p:cNvCxnSpPr>
          <p:nvPr/>
        </p:nvCxnSpPr>
        <p:spPr>
          <a:xfrm rot="16200000" flipH="1">
            <a:off x="4429256" y="5562860"/>
            <a:ext cx="564852" cy="546956"/>
          </a:xfrm>
          <a:prstGeom prst="bentConnector2">
            <a:avLst/>
          </a:prstGeom>
          <a:ln w="28575">
            <a:solidFill>
              <a:srgbClr val="54A4BF"/>
            </a:solidFill>
            <a:tailEnd type="triangle"/>
          </a:ln>
        </p:spPr>
        <p:style>
          <a:lnRef idx="1">
            <a:schemeClr val="accent1"/>
          </a:lnRef>
          <a:fillRef idx="0">
            <a:schemeClr val="accent1"/>
          </a:fillRef>
          <a:effectRef idx="0">
            <a:schemeClr val="accent1"/>
          </a:effectRef>
          <a:fontRef idx="minor">
            <a:schemeClr val="tx1"/>
          </a:fontRef>
        </p:style>
      </p:cxnSp>
      <p:cxnSp>
        <p:nvCxnSpPr>
          <p:cNvPr id="1112" name="Straight Arrow Connector 1111">
            <a:extLst>
              <a:ext uri="{FF2B5EF4-FFF2-40B4-BE49-F238E27FC236}">
                <a16:creationId xmlns:a16="http://schemas.microsoft.com/office/drawing/2014/main" id="{261BBF13-5D7F-73B6-1C81-9834563211B9}"/>
              </a:ext>
            </a:extLst>
          </p:cNvPr>
          <p:cNvCxnSpPr/>
          <p:nvPr/>
        </p:nvCxnSpPr>
        <p:spPr>
          <a:xfrm flipV="1">
            <a:off x="4421013" y="5538225"/>
            <a:ext cx="360000" cy="6490"/>
          </a:xfrm>
          <a:prstGeom prst="straightConnector1">
            <a:avLst/>
          </a:prstGeom>
          <a:ln w="28575">
            <a:solidFill>
              <a:srgbClr val="54A4BF"/>
            </a:solidFill>
            <a:tailEnd type="triangle"/>
          </a:ln>
        </p:spPr>
        <p:style>
          <a:lnRef idx="1">
            <a:schemeClr val="accent1"/>
          </a:lnRef>
          <a:fillRef idx="0">
            <a:schemeClr val="accent1"/>
          </a:fillRef>
          <a:effectRef idx="0">
            <a:schemeClr val="accent1"/>
          </a:effectRef>
          <a:fontRef idx="minor">
            <a:schemeClr val="tx1"/>
          </a:fontRef>
        </p:style>
      </p:cxnSp>
      <p:sp>
        <p:nvSpPr>
          <p:cNvPr id="1113" name="Oval 1112">
            <a:extLst>
              <a:ext uri="{FF2B5EF4-FFF2-40B4-BE49-F238E27FC236}">
                <a16:creationId xmlns:a16="http://schemas.microsoft.com/office/drawing/2014/main" id="{90C49AFF-E7B8-E293-B83E-27F5B2FCB5FB}"/>
              </a:ext>
            </a:extLst>
          </p:cNvPr>
          <p:cNvSpPr/>
          <p:nvPr/>
        </p:nvSpPr>
        <p:spPr>
          <a:xfrm>
            <a:off x="4346877" y="5459536"/>
            <a:ext cx="180000" cy="180000"/>
          </a:xfrm>
          <a:prstGeom prst="ellipse">
            <a:avLst/>
          </a:prstGeom>
          <a:solidFill>
            <a:srgbClr val="54A4B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TextBox 1115">
            <a:extLst>
              <a:ext uri="{FF2B5EF4-FFF2-40B4-BE49-F238E27FC236}">
                <a16:creationId xmlns:a16="http://schemas.microsoft.com/office/drawing/2014/main" id="{DF78151E-BA79-66BD-7E58-A07B96491D4B}"/>
              </a:ext>
            </a:extLst>
          </p:cNvPr>
          <p:cNvSpPr txBox="1"/>
          <p:nvPr/>
        </p:nvSpPr>
        <p:spPr>
          <a:xfrm>
            <a:off x="3626069" y="5379575"/>
            <a:ext cx="619062" cy="307777"/>
          </a:xfrm>
          <a:prstGeom prst="rect">
            <a:avLst/>
          </a:prstGeom>
          <a:solidFill>
            <a:srgbClr val="EDFEE8"/>
          </a:solidFill>
        </p:spPr>
        <p:txBody>
          <a:bodyPr wrap="square" rtlCol="0">
            <a:spAutoFit/>
          </a:bodyPr>
          <a:lstStyle/>
          <a:p>
            <a:pPr algn="ctr"/>
            <a:r>
              <a:rPr lang="en-US" sz="1400" b="1"/>
              <a:t>Types</a:t>
            </a:r>
          </a:p>
        </p:txBody>
      </p:sp>
      <p:sp>
        <p:nvSpPr>
          <p:cNvPr id="1117" name="Pentagon 1116">
            <a:extLst>
              <a:ext uri="{FF2B5EF4-FFF2-40B4-BE49-F238E27FC236}">
                <a16:creationId xmlns:a16="http://schemas.microsoft.com/office/drawing/2014/main" id="{47406B31-F872-6082-E1C1-1512498BC559}"/>
              </a:ext>
            </a:extLst>
          </p:cNvPr>
          <p:cNvSpPr/>
          <p:nvPr/>
        </p:nvSpPr>
        <p:spPr>
          <a:xfrm>
            <a:off x="8434040" y="4463367"/>
            <a:ext cx="3148835" cy="284506"/>
          </a:xfrm>
          <a:prstGeom prst="homePlate">
            <a:avLst>
              <a:gd name="adj" fmla="val 42926"/>
            </a:avLst>
          </a:prstGeom>
          <a:gradFill flip="none" rotWithShape="1">
            <a:gsLst>
              <a:gs pos="35000">
                <a:srgbClr val="177083"/>
              </a:gs>
              <a:gs pos="90000">
                <a:schemeClr val="accent6">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t>Lifecycle of consumer goods (apparel)</a:t>
            </a:r>
          </a:p>
        </p:txBody>
      </p:sp>
      <p:sp>
        <p:nvSpPr>
          <p:cNvPr id="1118" name="Chevron 1117">
            <a:extLst>
              <a:ext uri="{FF2B5EF4-FFF2-40B4-BE49-F238E27FC236}">
                <a16:creationId xmlns:a16="http://schemas.microsoft.com/office/drawing/2014/main" id="{2D716C13-1CA9-C4F5-7B55-A106310AB062}"/>
              </a:ext>
            </a:extLst>
          </p:cNvPr>
          <p:cNvSpPr/>
          <p:nvPr/>
        </p:nvSpPr>
        <p:spPr>
          <a:xfrm>
            <a:off x="11284198" y="4470420"/>
            <a:ext cx="276712" cy="279041"/>
          </a:xfrm>
          <a:prstGeom prst="chevron">
            <a:avLst/>
          </a:prstGeom>
          <a:gradFill flip="none" rotWithShape="1">
            <a:gsLst>
              <a:gs pos="35000">
                <a:srgbClr val="177083"/>
              </a:gs>
              <a:gs pos="90000">
                <a:schemeClr val="accent6">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p>
        </p:txBody>
      </p:sp>
      <p:sp>
        <p:nvSpPr>
          <p:cNvPr id="1119" name="Chevron 1118">
            <a:extLst>
              <a:ext uri="{FF2B5EF4-FFF2-40B4-BE49-F238E27FC236}">
                <a16:creationId xmlns:a16="http://schemas.microsoft.com/office/drawing/2014/main" id="{533B3333-76C6-D8EA-77B1-23421A1DFC37}"/>
              </a:ext>
            </a:extLst>
          </p:cNvPr>
          <p:cNvSpPr/>
          <p:nvPr/>
        </p:nvSpPr>
        <p:spPr>
          <a:xfrm>
            <a:off x="11518282" y="4468599"/>
            <a:ext cx="276712" cy="279041"/>
          </a:xfrm>
          <a:prstGeom prst="chevron">
            <a:avLst/>
          </a:prstGeom>
          <a:gradFill flip="none" rotWithShape="1">
            <a:gsLst>
              <a:gs pos="35000">
                <a:srgbClr val="177083"/>
              </a:gs>
              <a:gs pos="90000">
                <a:schemeClr val="accent6">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p>
        </p:txBody>
      </p:sp>
      <p:sp>
        <p:nvSpPr>
          <p:cNvPr id="1120" name="Chevron 1119">
            <a:extLst>
              <a:ext uri="{FF2B5EF4-FFF2-40B4-BE49-F238E27FC236}">
                <a16:creationId xmlns:a16="http://schemas.microsoft.com/office/drawing/2014/main" id="{EEC8B813-8070-9CF1-336E-2F59D326B26C}"/>
              </a:ext>
            </a:extLst>
          </p:cNvPr>
          <p:cNvSpPr/>
          <p:nvPr/>
        </p:nvSpPr>
        <p:spPr>
          <a:xfrm>
            <a:off x="11753661" y="4466777"/>
            <a:ext cx="276712" cy="279041"/>
          </a:xfrm>
          <a:prstGeom prst="chevron">
            <a:avLst/>
          </a:prstGeom>
          <a:gradFill flip="none" rotWithShape="1">
            <a:gsLst>
              <a:gs pos="35000">
                <a:srgbClr val="177083"/>
              </a:gs>
              <a:gs pos="90000">
                <a:schemeClr val="accent6">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p>
        </p:txBody>
      </p:sp>
      <p:sp>
        <p:nvSpPr>
          <p:cNvPr id="1130" name="TextBox 1129">
            <a:extLst>
              <a:ext uri="{FF2B5EF4-FFF2-40B4-BE49-F238E27FC236}">
                <a16:creationId xmlns:a16="http://schemas.microsoft.com/office/drawing/2014/main" id="{5CBAA246-8049-06B1-858E-271806AFB192}"/>
              </a:ext>
            </a:extLst>
          </p:cNvPr>
          <p:cNvSpPr txBox="1"/>
          <p:nvPr/>
        </p:nvSpPr>
        <p:spPr>
          <a:xfrm>
            <a:off x="-243036" y="6362894"/>
            <a:ext cx="184731" cy="369332"/>
          </a:xfrm>
          <a:prstGeom prst="rect">
            <a:avLst/>
          </a:prstGeom>
          <a:noFill/>
        </p:spPr>
        <p:txBody>
          <a:bodyPr wrap="none" rtlCol="0">
            <a:spAutoFit/>
          </a:bodyPr>
          <a:lstStyle/>
          <a:p>
            <a:endParaRPr lang="en-US"/>
          </a:p>
        </p:txBody>
      </p:sp>
      <p:sp>
        <p:nvSpPr>
          <p:cNvPr id="4" name="Rectangle 3">
            <a:extLst>
              <a:ext uri="{FF2B5EF4-FFF2-40B4-BE49-F238E27FC236}">
                <a16:creationId xmlns:a16="http://schemas.microsoft.com/office/drawing/2014/main" id="{56AFA062-3EF9-1D28-C25C-6B821A5014AA}"/>
              </a:ext>
            </a:extLst>
          </p:cNvPr>
          <p:cNvSpPr/>
          <p:nvPr/>
        </p:nvSpPr>
        <p:spPr>
          <a:xfrm>
            <a:off x="514279" y="1065594"/>
            <a:ext cx="2997288" cy="1004817"/>
          </a:xfrm>
          <a:prstGeom prst="rect">
            <a:avLst/>
          </a:prstGeom>
          <a:noFill/>
          <a:ln>
            <a:solidFill>
              <a:srgbClr val="6575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E8CABF-221D-4C9B-0FE6-2BEA6A3267D2}"/>
              </a:ext>
            </a:extLst>
          </p:cNvPr>
          <p:cNvPicPr>
            <a:picLocks noChangeAspect="1"/>
          </p:cNvPicPr>
          <p:nvPr/>
        </p:nvPicPr>
        <p:blipFill rotWithShape="1">
          <a:blip r:embed="rId22"/>
          <a:srcRect l="24321" r="23542"/>
          <a:stretch/>
        </p:blipFill>
        <p:spPr>
          <a:xfrm>
            <a:off x="266427" y="847796"/>
            <a:ext cx="599974" cy="549667"/>
          </a:xfrm>
          <a:prstGeom prst="rect">
            <a:avLst/>
          </a:prstGeom>
        </p:spPr>
      </p:pic>
      <p:sp>
        <p:nvSpPr>
          <p:cNvPr id="6" name="TextBox 5">
            <a:extLst>
              <a:ext uri="{FF2B5EF4-FFF2-40B4-BE49-F238E27FC236}">
                <a16:creationId xmlns:a16="http://schemas.microsoft.com/office/drawing/2014/main" id="{0CB57CC9-89CD-FC04-EAD8-60D8197A36E6}"/>
              </a:ext>
            </a:extLst>
          </p:cNvPr>
          <p:cNvSpPr txBox="1"/>
          <p:nvPr/>
        </p:nvSpPr>
        <p:spPr>
          <a:xfrm>
            <a:off x="1576248" y="935923"/>
            <a:ext cx="802633" cy="280105"/>
          </a:xfrm>
          <a:prstGeom prst="rect">
            <a:avLst/>
          </a:prstGeom>
          <a:solidFill>
            <a:srgbClr val="DEE8FF"/>
          </a:solidFill>
        </p:spPr>
        <p:txBody>
          <a:bodyPr wrap="square" rtlCol="0">
            <a:spAutoFit/>
          </a:bodyPr>
          <a:lstStyle/>
          <a:p>
            <a:pPr algn="ctr"/>
            <a:r>
              <a:rPr lang="en-US" sz="1600" b="1"/>
              <a:t>Retail</a:t>
            </a:r>
          </a:p>
        </p:txBody>
      </p:sp>
      <p:sp>
        <p:nvSpPr>
          <p:cNvPr id="7" name="TextBox 6">
            <a:extLst>
              <a:ext uri="{FF2B5EF4-FFF2-40B4-BE49-F238E27FC236}">
                <a16:creationId xmlns:a16="http://schemas.microsoft.com/office/drawing/2014/main" id="{48DCCC85-C89D-305C-CD94-FA3504ABC428}"/>
              </a:ext>
            </a:extLst>
          </p:cNvPr>
          <p:cNvSpPr txBox="1"/>
          <p:nvPr/>
        </p:nvSpPr>
        <p:spPr>
          <a:xfrm>
            <a:off x="644226" y="1303285"/>
            <a:ext cx="2699699" cy="738664"/>
          </a:xfrm>
          <a:prstGeom prst="rect">
            <a:avLst/>
          </a:prstGeom>
          <a:noFill/>
        </p:spPr>
        <p:txBody>
          <a:bodyPr wrap="square" rtlCol="0">
            <a:spAutoFit/>
          </a:bodyPr>
          <a:lstStyle/>
          <a:p>
            <a:pPr algn="just"/>
            <a:r>
              <a:rPr lang="en-US" sz="1400"/>
              <a:t>Sale </a:t>
            </a:r>
            <a:r>
              <a:rPr lang="en-US" sz="1400" b="1" i="1"/>
              <a:t>of consumers goods </a:t>
            </a:r>
            <a:r>
              <a:rPr lang="en-US" sz="1400"/>
              <a:t>to the </a:t>
            </a:r>
            <a:r>
              <a:rPr lang="en-US" sz="1400" b="1" i="1"/>
              <a:t>end-customers</a:t>
            </a:r>
            <a:r>
              <a:rPr lang="en-US" sz="1400"/>
              <a:t> in </a:t>
            </a:r>
            <a:r>
              <a:rPr lang="en-US" sz="1400" b="1" i="1"/>
              <a:t>relatively small quantity</a:t>
            </a:r>
            <a:r>
              <a:rPr lang="en-US" sz="1400"/>
              <a:t> for </a:t>
            </a:r>
            <a:r>
              <a:rPr lang="en-US" sz="1400" b="1" i="1"/>
              <a:t>final consumption </a:t>
            </a:r>
          </a:p>
        </p:txBody>
      </p:sp>
      <p:sp>
        <p:nvSpPr>
          <p:cNvPr id="8" name="Rectangle 7">
            <a:extLst>
              <a:ext uri="{FF2B5EF4-FFF2-40B4-BE49-F238E27FC236}">
                <a16:creationId xmlns:a16="http://schemas.microsoft.com/office/drawing/2014/main" id="{DF694510-69DC-5B1D-33DC-9937C87C7AEA}"/>
              </a:ext>
            </a:extLst>
          </p:cNvPr>
          <p:cNvSpPr/>
          <p:nvPr/>
        </p:nvSpPr>
        <p:spPr>
          <a:xfrm>
            <a:off x="9018375" y="1041691"/>
            <a:ext cx="2997288" cy="994025"/>
          </a:xfrm>
          <a:prstGeom prst="rect">
            <a:avLst/>
          </a:prstGeom>
          <a:noFill/>
          <a:ln>
            <a:solidFill>
              <a:srgbClr val="6575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2B717FD-590F-AA81-CE21-41ACBB145E78}"/>
              </a:ext>
            </a:extLst>
          </p:cNvPr>
          <p:cNvSpPr txBox="1"/>
          <p:nvPr/>
        </p:nvSpPr>
        <p:spPr>
          <a:xfrm>
            <a:off x="9921814" y="912018"/>
            <a:ext cx="1323414" cy="280105"/>
          </a:xfrm>
          <a:prstGeom prst="rect">
            <a:avLst/>
          </a:prstGeom>
          <a:solidFill>
            <a:srgbClr val="DEE8FF"/>
          </a:solidFill>
        </p:spPr>
        <p:txBody>
          <a:bodyPr wrap="square" rtlCol="0">
            <a:spAutoFit/>
          </a:bodyPr>
          <a:lstStyle/>
          <a:p>
            <a:pPr algn="ctr"/>
            <a:r>
              <a:rPr lang="en-US" sz="1600" b="1"/>
              <a:t>Retailers</a:t>
            </a:r>
          </a:p>
        </p:txBody>
      </p:sp>
      <p:sp>
        <p:nvSpPr>
          <p:cNvPr id="10" name="TextBox 9">
            <a:extLst>
              <a:ext uri="{FF2B5EF4-FFF2-40B4-BE49-F238E27FC236}">
                <a16:creationId xmlns:a16="http://schemas.microsoft.com/office/drawing/2014/main" id="{22F425D9-0D9C-38F0-123B-F4DF98B3A18F}"/>
              </a:ext>
            </a:extLst>
          </p:cNvPr>
          <p:cNvSpPr txBox="1"/>
          <p:nvPr/>
        </p:nvSpPr>
        <p:spPr>
          <a:xfrm>
            <a:off x="9148323" y="1279380"/>
            <a:ext cx="2699700" cy="523220"/>
          </a:xfrm>
          <a:prstGeom prst="rect">
            <a:avLst/>
          </a:prstGeom>
          <a:noFill/>
        </p:spPr>
        <p:txBody>
          <a:bodyPr wrap="square" rtlCol="0">
            <a:spAutoFit/>
          </a:bodyPr>
          <a:lstStyle/>
          <a:p>
            <a:pPr algn="just"/>
            <a:r>
              <a:rPr lang="en-US" sz="1400"/>
              <a:t>Business orgs involved in retailing of consumer goods to make profit </a:t>
            </a:r>
          </a:p>
        </p:txBody>
      </p:sp>
      <p:pic>
        <p:nvPicPr>
          <p:cNvPr id="11" name="Picture 34" descr="Retail Thinking Outside the Big Box | CustomerThink">
            <a:extLst>
              <a:ext uri="{FF2B5EF4-FFF2-40B4-BE49-F238E27FC236}">
                <a16:creationId xmlns:a16="http://schemas.microsoft.com/office/drawing/2014/main" id="{8142E984-30EA-0FD1-F50E-7150A07D13E4}"/>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10000" b="92000" l="2889" r="94889">
                        <a14:foregroundMark x1="29333" y1="46222" x2="29333" y2="46222"/>
                        <a14:foregroundMark x1="76667" y1="53778" x2="76667" y2="53778"/>
                        <a14:foregroundMark x1="92222" y1="60444" x2="92222" y2="60444"/>
                        <a14:foregroundMark x1="95111" y1="51333" x2="95111" y2="51333"/>
                        <a14:foregroundMark x1="87556" y1="46000" x2="87556" y2="46000"/>
                        <a14:foregroundMark x1="49111" y1="92000" x2="49111" y2="92000"/>
                        <a14:foregroundMark x1="28000" y1="79333" x2="28000" y2="79333"/>
                        <a14:foregroundMark x1="2889" y1="63778" x2="2889" y2="63778"/>
                        <a14:foregroundMark x1="7333" y1="56667" x2="7333" y2="56667"/>
                        <a14:foregroundMark x1="3333" y1="56444" x2="3333" y2="56444"/>
                        <a14:foregroundMark x1="15778" y1="53778" x2="15778" y2="53778"/>
                        <a14:foregroundMark x1="8222" y1="69333" x2="8222" y2="69333"/>
                        <a14:foregroundMark x1="8444" y1="71333" x2="8444" y2="71333"/>
                        <a14:foregroundMark x1="8444" y1="73111" x2="8444" y2="73111"/>
                        <a14:foregroundMark x1="53111" y1="34444" x2="53111" y2="34444"/>
                        <a14:foregroundMark x1="58000" y1="42222" x2="58000" y2="42222"/>
                      </a14:backgroundRemoval>
                    </a14:imgEffect>
                  </a14:imgLayer>
                </a14:imgProps>
              </a:ext>
              <a:ext uri="{28A0092B-C50C-407E-A947-70E740481C1C}">
                <a14:useLocalDpi xmlns:a14="http://schemas.microsoft.com/office/drawing/2010/main" val="0"/>
              </a:ext>
            </a:extLst>
          </a:blip>
          <a:srcRect/>
          <a:stretch>
            <a:fillRect/>
          </a:stretch>
        </p:blipFill>
        <p:spPr bwMode="auto">
          <a:xfrm>
            <a:off x="8696479" y="838191"/>
            <a:ext cx="599974" cy="63169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BD713CC1-46F9-1F76-C938-81FD9C6520E9}"/>
              </a:ext>
            </a:extLst>
          </p:cNvPr>
          <p:cNvSpPr/>
          <p:nvPr/>
        </p:nvSpPr>
        <p:spPr>
          <a:xfrm>
            <a:off x="5277082" y="4965788"/>
            <a:ext cx="2458105" cy="371327"/>
          </a:xfrm>
          <a:prstGeom prst="rect">
            <a:avLst/>
          </a:prstGeom>
          <a:solidFill>
            <a:srgbClr val="FFF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4EE2CFC2-43B2-644B-7ACA-B751F1CB819E}"/>
              </a:ext>
            </a:extLst>
          </p:cNvPr>
          <p:cNvPicPr>
            <a:picLocks noChangeAspect="1"/>
          </p:cNvPicPr>
          <p:nvPr/>
        </p:nvPicPr>
        <p:blipFill>
          <a:blip r:embed="rId25"/>
          <a:stretch>
            <a:fillRect/>
          </a:stretch>
        </p:blipFill>
        <p:spPr>
          <a:xfrm>
            <a:off x="8263141" y="5067876"/>
            <a:ext cx="3903138" cy="1384804"/>
          </a:xfrm>
          <a:prstGeom prst="rect">
            <a:avLst/>
          </a:prstGeom>
        </p:spPr>
      </p:pic>
      <p:sp>
        <p:nvSpPr>
          <p:cNvPr id="53" name="Oval 52">
            <a:extLst>
              <a:ext uri="{FF2B5EF4-FFF2-40B4-BE49-F238E27FC236}">
                <a16:creationId xmlns:a16="http://schemas.microsoft.com/office/drawing/2014/main" id="{D37520F6-8ADD-832D-8367-D7DCA9B8F29D}"/>
              </a:ext>
            </a:extLst>
          </p:cNvPr>
          <p:cNvSpPr/>
          <p:nvPr/>
        </p:nvSpPr>
        <p:spPr>
          <a:xfrm>
            <a:off x="6612941" y="2379352"/>
            <a:ext cx="1440000" cy="936000"/>
          </a:xfrm>
          <a:prstGeom prst="ellipse">
            <a:avLst/>
          </a:prstGeom>
          <a:solidFill>
            <a:srgbClr val="FFF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6CD88399-0065-91D6-B55D-9ABF6371F698}"/>
              </a:ext>
            </a:extLst>
          </p:cNvPr>
          <p:cNvGrpSpPr/>
          <p:nvPr/>
        </p:nvGrpSpPr>
        <p:grpSpPr>
          <a:xfrm>
            <a:off x="4188554" y="2400032"/>
            <a:ext cx="1440000" cy="936000"/>
            <a:chOff x="4698908" y="1839774"/>
            <a:chExt cx="1440000" cy="936000"/>
          </a:xfrm>
        </p:grpSpPr>
        <p:sp>
          <p:nvSpPr>
            <p:cNvPr id="47" name="Oval 46">
              <a:extLst>
                <a:ext uri="{FF2B5EF4-FFF2-40B4-BE49-F238E27FC236}">
                  <a16:creationId xmlns:a16="http://schemas.microsoft.com/office/drawing/2014/main" id="{0E8DC87F-BA64-E7A0-7E53-1427BC6A9BB0}"/>
                </a:ext>
              </a:extLst>
            </p:cNvPr>
            <p:cNvSpPr/>
            <p:nvPr/>
          </p:nvSpPr>
          <p:spPr>
            <a:xfrm>
              <a:off x="4698908" y="1839774"/>
              <a:ext cx="1440000" cy="936000"/>
            </a:xfrm>
            <a:prstGeom prst="ellipse">
              <a:avLst/>
            </a:prstGeom>
            <a:solidFill>
              <a:srgbClr val="FFF7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16A37E62-03E6-9889-56E8-302E0E1DA256}"/>
                </a:ext>
              </a:extLst>
            </p:cNvPr>
            <p:cNvPicPr>
              <a:picLocks noChangeAspect="1"/>
            </p:cNvPicPr>
            <p:nvPr/>
          </p:nvPicPr>
          <p:blipFill rotWithShape="1">
            <a:blip r:embed="rId26"/>
            <a:srcRect r="18611"/>
            <a:stretch/>
          </p:blipFill>
          <p:spPr>
            <a:xfrm>
              <a:off x="5133553" y="2016016"/>
              <a:ext cx="690776" cy="631690"/>
            </a:xfrm>
            <a:prstGeom prst="rect">
              <a:avLst/>
            </a:prstGeom>
          </p:spPr>
        </p:pic>
      </p:grpSp>
      <p:pic>
        <p:nvPicPr>
          <p:cNvPr id="51" name="Picture 24" descr="Supermarket png images | PNGWing">
            <a:extLst>
              <a:ext uri="{FF2B5EF4-FFF2-40B4-BE49-F238E27FC236}">
                <a16:creationId xmlns:a16="http://schemas.microsoft.com/office/drawing/2014/main" id="{C293BB9B-26DB-F037-1342-AAA429C191E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4376" b="97731" l="10000" r="90000">
                        <a14:foregroundMark x1="36848" y1="11831" x2="36848" y2="11831"/>
                        <a14:foregroundMark x1="61739" y1="92058" x2="61739" y2="92058"/>
                        <a14:foregroundMark x1="62065" y1="98055" x2="62065" y2="98055"/>
                        <a14:foregroundMark x1="63370" y1="7942" x2="63370" y2="7942"/>
                        <a14:foregroundMark x1="64891" y1="4376" x2="64891" y2="4376"/>
                        <a14:foregroundMark x1="66522" y1="5348" x2="66522" y2="5348"/>
                        <a14:foregroundMark x1="67174" y1="6483" x2="67174" y2="6483"/>
                      </a14:backgroundRemoval>
                    </a14:imgEffect>
                  </a14:imgLayer>
                </a14:imgProps>
              </a:ext>
              <a:ext uri="{28A0092B-C50C-407E-A947-70E740481C1C}">
                <a14:useLocalDpi xmlns:a14="http://schemas.microsoft.com/office/drawing/2010/main" val="0"/>
              </a:ext>
            </a:extLst>
          </a:blip>
          <a:srcRect/>
          <a:stretch>
            <a:fillRect/>
          </a:stretch>
        </p:blipFill>
        <p:spPr bwMode="auto">
          <a:xfrm>
            <a:off x="6796385" y="2573937"/>
            <a:ext cx="816206" cy="54743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8" descr="EasyEMI on Consumer loans">
            <a:extLst>
              <a:ext uri="{FF2B5EF4-FFF2-40B4-BE49-F238E27FC236}">
                <a16:creationId xmlns:a16="http://schemas.microsoft.com/office/drawing/2014/main" id="{7B2E5453-2B7A-C62C-802D-1F57B46BCA02}"/>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7143" b="89881" l="9480" r="98141">
                        <a14:foregroundMark x1="88476" y1="61905" x2="88476" y2="61905"/>
                        <a14:foregroundMark x1="95353" y1="67857" x2="95353" y2="67857"/>
                        <a14:foregroundMark x1="98327" y1="69048" x2="98327" y2="69048"/>
                        <a14:foregroundMark x1="80669" y1="23214" x2="80669" y2="23214"/>
                        <a14:foregroundMark x1="78625" y1="35119" x2="78625" y2="35119"/>
                        <a14:foregroundMark x1="65242" y1="7143" x2="65242" y2="7143"/>
                        <a14:foregroundMark x1="71004" y1="89881" x2="71004" y2="89881"/>
                      </a14:backgroundRemoval>
                    </a14:imgEffect>
                  </a14:imgLayer>
                </a14:imgProps>
              </a:ext>
              <a:ext uri="{28A0092B-C50C-407E-A947-70E740481C1C}">
                <a14:useLocalDpi xmlns:a14="http://schemas.microsoft.com/office/drawing/2010/main" val="0"/>
              </a:ext>
            </a:extLst>
          </a:blip>
          <a:srcRect l="54252" b="16188"/>
          <a:stretch/>
        </p:blipFill>
        <p:spPr bwMode="auto">
          <a:xfrm>
            <a:off x="7171056" y="2853977"/>
            <a:ext cx="529013" cy="3026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vfashion Stavfashion Stavfashion - Single Letter Fashion Logo - Free  Transparent PNG Clipart Images Download">
            <a:extLst>
              <a:ext uri="{FF2B5EF4-FFF2-40B4-BE49-F238E27FC236}">
                <a16:creationId xmlns:a16="http://schemas.microsoft.com/office/drawing/2014/main" id="{989B2B8D-2337-9893-1721-573A18712900}"/>
              </a:ext>
            </a:extLst>
          </p:cNvPr>
          <p:cNvPicPr>
            <a:picLocks noChangeAspect="1" noChangeArrowheads="1"/>
          </p:cNvPicPr>
          <p:nvPr/>
        </p:nvPicPr>
        <p:blipFill rotWithShape="1">
          <a:blip r:embed="rId27">
            <a:extLst>
              <a:ext uri="{BEBA8EAE-BF5A-486C-A8C5-ECC9F3942E4B}">
                <a14:imgProps xmlns:a14="http://schemas.microsoft.com/office/drawing/2010/main">
                  <a14:imgLayer r:embed="rId28">
                    <a14:imgEffect>
                      <a14:backgroundRemoval t="7846" b="91820" l="10000" r="90000">
                        <a14:foregroundMark x1="52619" y1="14858" x2="52619" y2="14858"/>
                        <a14:foregroundMark x1="45714" y1="19032" x2="45714" y2="19032"/>
                        <a14:foregroundMark x1="45952" y1="8013" x2="45952" y2="8013"/>
                        <a14:foregroundMark x1="60119" y1="91820" x2="60119" y2="91820"/>
                      </a14:backgroundRemoval>
                    </a14:imgEffect>
                  </a14:imgLayer>
                </a14:imgProps>
              </a:ext>
              <a:ext uri="{28A0092B-C50C-407E-A947-70E740481C1C}">
                <a14:useLocalDpi xmlns:a14="http://schemas.microsoft.com/office/drawing/2010/main" val="0"/>
              </a:ext>
            </a:extLst>
          </a:blip>
          <a:srcRect l="16113" r="30122"/>
          <a:stretch/>
        </p:blipFill>
        <p:spPr bwMode="auto">
          <a:xfrm>
            <a:off x="7280148" y="2388899"/>
            <a:ext cx="493627" cy="654706"/>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Connector 60">
            <a:extLst>
              <a:ext uri="{FF2B5EF4-FFF2-40B4-BE49-F238E27FC236}">
                <a16:creationId xmlns:a16="http://schemas.microsoft.com/office/drawing/2014/main" id="{AD340E0F-1134-45EA-B446-DA3C8DBB3A18}"/>
              </a:ext>
            </a:extLst>
          </p:cNvPr>
          <p:cNvCxnSpPr>
            <a:stCxn id="56" idx="4"/>
            <a:endCxn id="47" idx="0"/>
          </p:cNvCxnSpPr>
          <p:nvPr/>
        </p:nvCxnSpPr>
        <p:spPr>
          <a:xfrm flipH="1">
            <a:off x="4908554" y="1769957"/>
            <a:ext cx="1232492" cy="63007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D5D6B8-EA2D-FD6D-E0F3-B419D9AED87F}"/>
              </a:ext>
            </a:extLst>
          </p:cNvPr>
          <p:cNvCxnSpPr>
            <a:cxnSpLocks/>
            <a:stCxn id="56" idx="4"/>
          </p:cNvCxnSpPr>
          <p:nvPr/>
        </p:nvCxnSpPr>
        <p:spPr>
          <a:xfrm>
            <a:off x="6141046" y="1769957"/>
            <a:ext cx="1220629" cy="62790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3D7D848D-94EB-9BD4-DD78-5E99F635C5A3}"/>
              </a:ext>
            </a:extLst>
          </p:cNvPr>
          <p:cNvCxnSpPr>
            <a:cxnSpLocks/>
            <a:stCxn id="47" idx="6"/>
            <a:endCxn id="53" idx="2"/>
          </p:cNvCxnSpPr>
          <p:nvPr/>
        </p:nvCxnSpPr>
        <p:spPr>
          <a:xfrm flipV="1">
            <a:off x="5628554" y="2847352"/>
            <a:ext cx="984387" cy="206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046" name="TextBox 1045">
            <a:extLst>
              <a:ext uri="{FF2B5EF4-FFF2-40B4-BE49-F238E27FC236}">
                <a16:creationId xmlns:a16="http://schemas.microsoft.com/office/drawing/2014/main" id="{00DF9835-5F9A-EEE0-DC1B-6F84A38696D7}"/>
              </a:ext>
            </a:extLst>
          </p:cNvPr>
          <p:cNvSpPr txBox="1"/>
          <p:nvPr/>
        </p:nvSpPr>
        <p:spPr>
          <a:xfrm>
            <a:off x="5315685" y="2239976"/>
            <a:ext cx="1586834" cy="276999"/>
          </a:xfrm>
          <a:prstGeom prst="rect">
            <a:avLst/>
          </a:prstGeom>
          <a:noFill/>
        </p:spPr>
        <p:txBody>
          <a:bodyPr wrap="square" rtlCol="0">
            <a:spAutoFit/>
          </a:bodyPr>
          <a:lstStyle/>
          <a:p>
            <a:pPr algn="ctr"/>
            <a:r>
              <a:rPr lang="en-US" sz="1200" b="1"/>
              <a:t>The Retail Triangle</a:t>
            </a:r>
          </a:p>
        </p:txBody>
      </p:sp>
      <p:sp>
        <p:nvSpPr>
          <p:cNvPr id="1050" name="TextBox 1049">
            <a:extLst>
              <a:ext uri="{FF2B5EF4-FFF2-40B4-BE49-F238E27FC236}">
                <a16:creationId xmlns:a16="http://schemas.microsoft.com/office/drawing/2014/main" id="{C83AE499-47A4-F3A7-0BB0-2D2C2D96E3C6}"/>
              </a:ext>
            </a:extLst>
          </p:cNvPr>
          <p:cNvSpPr txBox="1"/>
          <p:nvPr/>
        </p:nvSpPr>
        <p:spPr>
          <a:xfrm>
            <a:off x="4115137" y="3392413"/>
            <a:ext cx="1586834" cy="276999"/>
          </a:xfrm>
          <a:prstGeom prst="rect">
            <a:avLst/>
          </a:prstGeom>
          <a:noFill/>
        </p:spPr>
        <p:txBody>
          <a:bodyPr wrap="square" rtlCol="0">
            <a:spAutoFit/>
          </a:bodyPr>
          <a:lstStyle/>
          <a:p>
            <a:pPr algn="ctr"/>
            <a:r>
              <a:rPr lang="en-US" sz="1200" b="1"/>
              <a:t>Customer</a:t>
            </a:r>
          </a:p>
        </p:txBody>
      </p:sp>
      <p:sp>
        <p:nvSpPr>
          <p:cNvPr id="1053" name="TextBox 1052">
            <a:extLst>
              <a:ext uri="{FF2B5EF4-FFF2-40B4-BE49-F238E27FC236}">
                <a16:creationId xmlns:a16="http://schemas.microsoft.com/office/drawing/2014/main" id="{5C99A451-7FB3-D992-5683-A62FA6728C46}"/>
              </a:ext>
            </a:extLst>
          </p:cNvPr>
          <p:cNvSpPr txBox="1"/>
          <p:nvPr/>
        </p:nvSpPr>
        <p:spPr>
          <a:xfrm>
            <a:off x="6620711" y="3405624"/>
            <a:ext cx="1586834" cy="276999"/>
          </a:xfrm>
          <a:prstGeom prst="rect">
            <a:avLst/>
          </a:prstGeom>
          <a:noFill/>
        </p:spPr>
        <p:txBody>
          <a:bodyPr wrap="square" rtlCol="0">
            <a:spAutoFit/>
          </a:bodyPr>
          <a:lstStyle/>
          <a:p>
            <a:pPr algn="ctr"/>
            <a:r>
              <a:rPr lang="en-US" sz="1200" b="1"/>
              <a:t>Goods/Products</a:t>
            </a:r>
          </a:p>
        </p:txBody>
      </p:sp>
      <p:sp>
        <p:nvSpPr>
          <p:cNvPr id="1056" name="TextBox 1055">
            <a:extLst>
              <a:ext uri="{FF2B5EF4-FFF2-40B4-BE49-F238E27FC236}">
                <a16:creationId xmlns:a16="http://schemas.microsoft.com/office/drawing/2014/main" id="{44F191F0-3476-AF2C-7726-A8E676FAA259}"/>
              </a:ext>
            </a:extLst>
          </p:cNvPr>
          <p:cNvSpPr txBox="1"/>
          <p:nvPr/>
        </p:nvSpPr>
        <p:spPr>
          <a:xfrm>
            <a:off x="5398586" y="544422"/>
            <a:ext cx="1586834" cy="276999"/>
          </a:xfrm>
          <a:prstGeom prst="rect">
            <a:avLst/>
          </a:prstGeom>
          <a:noFill/>
        </p:spPr>
        <p:txBody>
          <a:bodyPr wrap="square" rtlCol="0">
            <a:spAutoFit/>
          </a:bodyPr>
          <a:lstStyle/>
          <a:p>
            <a:pPr algn="ctr"/>
            <a:r>
              <a:rPr lang="en-US" sz="1200" b="1"/>
              <a:t>Retailer</a:t>
            </a:r>
          </a:p>
        </p:txBody>
      </p:sp>
      <p:pic>
        <p:nvPicPr>
          <p:cNvPr id="56" name="Picture 6" descr="8 points to consider when buying retail Point of Sale systems (eBook)">
            <a:extLst>
              <a:ext uri="{FF2B5EF4-FFF2-40B4-BE49-F238E27FC236}">
                <a16:creationId xmlns:a16="http://schemas.microsoft.com/office/drawing/2014/main" id="{163A3A89-9CB9-6928-D863-B4F38ACB0FB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385738" y="833957"/>
            <a:ext cx="1510615" cy="936000"/>
          </a:xfrm>
          <a:prstGeom prst="ellipse">
            <a:avLst/>
          </a:prstGeom>
          <a:ln w="63500" cap="rnd">
            <a:solidFill>
              <a:srgbClr val="FFF7D6"/>
            </a:solidFill>
          </a:ln>
          <a:effectLst>
            <a:outerShdw sx="-80000" sy="-18000" rotWithShape="0">
              <a:schemeClr val="bg1">
                <a:alpha val="5000"/>
              </a:scheme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674FE8-2D7D-2638-97A4-86790734B8DE}"/>
              </a:ext>
            </a:extLst>
          </p:cNvPr>
          <p:cNvSpPr txBox="1"/>
          <p:nvPr/>
        </p:nvSpPr>
        <p:spPr>
          <a:xfrm>
            <a:off x="0" y="72985"/>
            <a:ext cx="2357019" cy="369331"/>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sp>
        <p:nvSpPr>
          <p:cNvPr id="12" name="Title 3">
            <a:extLst>
              <a:ext uri="{FF2B5EF4-FFF2-40B4-BE49-F238E27FC236}">
                <a16:creationId xmlns:a16="http://schemas.microsoft.com/office/drawing/2014/main" id="{B77E2369-C3AC-B145-AB17-82EAB2619E1D}"/>
              </a:ext>
            </a:extLst>
          </p:cNvPr>
          <p:cNvSpPr txBox="1">
            <a:spLocks/>
          </p:cNvSpPr>
          <p:nvPr/>
        </p:nvSpPr>
        <p:spPr>
          <a:xfrm>
            <a:off x="191644" y="-115858"/>
            <a:ext cx="11432976" cy="731520"/>
          </a:xfrm>
          <a:prstGeom prst="rect">
            <a:avLst/>
          </a:prstGeom>
        </p:spPr>
        <p:txBody>
          <a:bodyPr vert="horz" lIns="113150" tIns="56574" rIns="113150" bIns="56574" rtlCol="0" anchor="ctr">
            <a:normAutofit/>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r>
              <a:rPr kumimoji="0" lang="en-US" sz="3600" b="1" i="0" u="none" strike="noStrike" kern="1200" cap="none" spc="-60" normalizeH="0" baseline="0" noProof="0">
                <a:ln>
                  <a:noFill/>
                </a:ln>
                <a:solidFill>
                  <a:srgbClr val="326295"/>
                </a:solidFill>
                <a:effectLst/>
                <a:uLnTx/>
                <a:uFillTx/>
                <a:latin typeface="Arial"/>
                <a:ea typeface="Roboto Light" panose="02000000000000000000" pitchFamily="2" charset="0"/>
                <a:cs typeface="+mj-cs"/>
              </a:rPr>
              <a:t>Aptos </a:t>
            </a:r>
            <a:r>
              <a:rPr lang="en-US">
                <a:solidFill>
                  <a:srgbClr val="326295"/>
                </a:solidFill>
                <a:latin typeface="Arial"/>
              </a:rPr>
              <a:t>Beginning with some essentials</a:t>
            </a:r>
            <a:endParaRPr kumimoji="0" lang="en-US" sz="3600" b="1" i="0" u="none" strike="noStrike" kern="1200" cap="none" spc="-60" normalizeH="0" baseline="0" noProof="0">
              <a:ln>
                <a:noFill/>
              </a:ln>
              <a:solidFill>
                <a:srgbClr val="326295"/>
              </a:solidFill>
              <a:effectLst/>
              <a:uLnTx/>
              <a:uFillTx/>
              <a:latin typeface="Arial"/>
              <a:ea typeface="Roboto Light" panose="02000000000000000000" pitchFamily="2" charset="0"/>
              <a:cs typeface="+mj-cs"/>
            </a:endParaRPr>
          </a:p>
        </p:txBody>
      </p:sp>
    </p:spTree>
    <p:extLst>
      <p:ext uri="{BB962C8B-B14F-4D97-AF65-F5344CB8AC3E}">
        <p14:creationId xmlns:p14="http://schemas.microsoft.com/office/powerpoint/2010/main" val="195818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904F5-FEBB-854C-83A1-E84175DAEC78}"/>
              </a:ext>
            </a:extLst>
          </p:cNvPr>
          <p:cNvSpPr>
            <a:spLocks noGrp="1"/>
          </p:cNvSpPr>
          <p:nvPr>
            <p:ph type="title"/>
          </p:nvPr>
        </p:nvSpPr>
        <p:spPr>
          <a:xfrm>
            <a:off x="150912" y="46807"/>
            <a:ext cx="11432976" cy="731520"/>
          </a:xfrm>
        </p:spPr>
        <p:txBody>
          <a:bodyPr/>
          <a:lstStyle/>
          <a:p>
            <a:r>
              <a:rPr lang="en-US"/>
              <a:t>Aptos </a:t>
            </a:r>
            <a:r>
              <a:rPr lang="en-US">
                <a:solidFill>
                  <a:srgbClr val="326295"/>
                </a:solidFill>
                <a:latin typeface="Arial"/>
              </a:rPr>
              <a:t>Merchandising strategy</a:t>
            </a:r>
            <a:endParaRPr lang="en-US"/>
          </a:p>
        </p:txBody>
      </p:sp>
      <p:grpSp>
        <p:nvGrpSpPr>
          <p:cNvPr id="23" name="Group 22">
            <a:extLst>
              <a:ext uri="{FF2B5EF4-FFF2-40B4-BE49-F238E27FC236}">
                <a16:creationId xmlns:a16="http://schemas.microsoft.com/office/drawing/2014/main" id="{D2915C84-7E64-FF30-EC16-3151BF9659E0}"/>
              </a:ext>
            </a:extLst>
          </p:cNvPr>
          <p:cNvGrpSpPr/>
          <p:nvPr/>
        </p:nvGrpSpPr>
        <p:grpSpPr>
          <a:xfrm>
            <a:off x="2100875" y="1508563"/>
            <a:ext cx="7271725" cy="4402380"/>
            <a:chOff x="2155303" y="1058779"/>
            <a:chExt cx="7772400" cy="5079482"/>
          </a:xfrm>
        </p:grpSpPr>
        <p:pic>
          <p:nvPicPr>
            <p:cNvPr id="24" name="Picture 23">
              <a:extLst>
                <a:ext uri="{FF2B5EF4-FFF2-40B4-BE49-F238E27FC236}">
                  <a16:creationId xmlns:a16="http://schemas.microsoft.com/office/drawing/2014/main" id="{6F201585-2F91-FECC-DAB0-9D7913A4ED61}"/>
                </a:ext>
              </a:extLst>
            </p:cNvPr>
            <p:cNvPicPr>
              <a:picLocks noChangeAspect="1"/>
            </p:cNvPicPr>
            <p:nvPr/>
          </p:nvPicPr>
          <p:blipFill rotWithShape="1">
            <a:blip r:embed="rId2"/>
            <a:srcRect t="14945"/>
            <a:stretch/>
          </p:blipFill>
          <p:spPr>
            <a:xfrm>
              <a:off x="2155303" y="1058779"/>
              <a:ext cx="7772400" cy="5079482"/>
            </a:xfrm>
            <a:prstGeom prst="rect">
              <a:avLst/>
            </a:prstGeom>
          </p:spPr>
        </p:pic>
        <p:sp>
          <p:nvSpPr>
            <p:cNvPr id="25" name="Oval 24">
              <a:extLst>
                <a:ext uri="{FF2B5EF4-FFF2-40B4-BE49-F238E27FC236}">
                  <a16:creationId xmlns:a16="http://schemas.microsoft.com/office/drawing/2014/main" id="{D4CECC11-AFE0-CE03-1EEA-8C233EF389A7}"/>
                </a:ext>
              </a:extLst>
            </p:cNvPr>
            <p:cNvSpPr/>
            <p:nvPr/>
          </p:nvSpPr>
          <p:spPr>
            <a:xfrm>
              <a:off x="6857999" y="2442410"/>
              <a:ext cx="276727" cy="312820"/>
            </a:xfrm>
            <a:prstGeom prst="ellipse">
              <a:avLst/>
            </a:prstGeom>
            <a:gradFill flip="none" rotWithShape="1">
              <a:gsLst>
                <a:gs pos="0">
                  <a:srgbClr val="005A16"/>
                </a:gs>
                <a:gs pos="70000">
                  <a:srgbClr val="00741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16DA5F86-1DFB-80D5-6342-80CCE2108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836"/>
            <a:stretch/>
          </p:blipFill>
          <p:spPr bwMode="auto">
            <a:xfrm>
              <a:off x="6857999" y="2158080"/>
              <a:ext cx="2147978" cy="11943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ossible marketing strategies for FMCG sector">
              <a:extLst>
                <a:ext uri="{FF2B5EF4-FFF2-40B4-BE49-F238E27FC236}">
                  <a16:creationId xmlns:a16="http://schemas.microsoft.com/office/drawing/2014/main" id="{57424140-4164-9FBB-575A-657148CF46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57" t="15014" r="5015" b="20334"/>
            <a:stretch/>
          </p:blipFill>
          <p:spPr bwMode="auto">
            <a:xfrm>
              <a:off x="2756287" y="2158080"/>
              <a:ext cx="2879928" cy="1194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16364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D31E72B-FB83-0FC5-2B4A-22A943A36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86" y="1306291"/>
            <a:ext cx="3041563" cy="39529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C47BC00-9B06-FCEB-EC94-D32F5030469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727" b="92418" l="9874" r="89856">
                        <a14:foregroundMark x1="42011" y1="92418" x2="42011" y2="92418"/>
                        <a14:foregroundMark x1="55655" y1="8727" x2="55655" y2="8727"/>
                        <a14:foregroundMark x1="70467" y1="12518" x2="70467" y2="12518"/>
                      </a14:backgroundRemoval>
                    </a14:imgEffect>
                  </a14:imgLayer>
                </a14:imgProps>
              </a:ext>
            </a:extLst>
          </a:blip>
          <a:stretch>
            <a:fillRect/>
          </a:stretch>
        </p:blipFill>
        <p:spPr>
          <a:xfrm>
            <a:off x="4170546" y="1317067"/>
            <a:ext cx="3371035" cy="4230437"/>
          </a:xfrm>
          <a:prstGeom prst="rect">
            <a:avLst/>
          </a:prstGeom>
        </p:spPr>
      </p:pic>
      <p:pic>
        <p:nvPicPr>
          <p:cNvPr id="5" name="Picture 4">
            <a:extLst>
              <a:ext uri="{FF2B5EF4-FFF2-40B4-BE49-F238E27FC236}">
                <a16:creationId xmlns:a16="http://schemas.microsoft.com/office/drawing/2014/main" id="{A103D6AB-F5EA-E2A6-EF80-CB58339055B5}"/>
              </a:ext>
            </a:extLst>
          </p:cNvPr>
          <p:cNvPicPr>
            <a:picLocks noChangeAspect="1"/>
          </p:cNvPicPr>
          <p:nvPr/>
        </p:nvPicPr>
        <p:blipFill>
          <a:blip r:embed="rId5"/>
          <a:stretch>
            <a:fillRect/>
          </a:stretch>
        </p:blipFill>
        <p:spPr>
          <a:xfrm>
            <a:off x="8090748" y="2149156"/>
            <a:ext cx="3874199" cy="2566258"/>
          </a:xfrm>
          <a:prstGeom prst="rect">
            <a:avLst/>
          </a:prstGeom>
        </p:spPr>
      </p:pic>
    </p:spTree>
    <p:extLst>
      <p:ext uri="{BB962C8B-B14F-4D97-AF65-F5344CB8AC3E}">
        <p14:creationId xmlns:p14="http://schemas.microsoft.com/office/powerpoint/2010/main" val="199080394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descr="Steve Jobs at iPad 2 Event">
            <a:extLst>
              <a:ext uri="{FF2B5EF4-FFF2-40B4-BE49-F238E27FC236}">
                <a16:creationId xmlns:a16="http://schemas.microsoft.com/office/drawing/2014/main" id="{E909C0B9-0FF6-9502-8F6B-4CBAB4B066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95" r="25143"/>
          <a:stretch/>
        </p:blipFill>
        <p:spPr bwMode="auto">
          <a:xfrm>
            <a:off x="390339" y="1072319"/>
            <a:ext cx="2977598" cy="36313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74BF0343-BA48-DF54-089F-A77B604D50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727" b="92418" l="9874" r="89856">
                        <a14:foregroundMark x1="42011" y1="92418" x2="42011" y2="92418"/>
                        <a14:foregroundMark x1="55655" y1="8727" x2="55655" y2="8727"/>
                        <a14:foregroundMark x1="70467" y1="12518" x2="70467" y2="12518"/>
                      </a14:backgroundRemoval>
                    </a14:imgEffect>
                  </a14:imgLayer>
                </a14:imgProps>
              </a:ext>
            </a:extLst>
          </a:blip>
          <a:stretch>
            <a:fillRect/>
          </a:stretch>
        </p:blipFill>
        <p:spPr>
          <a:xfrm>
            <a:off x="4007260" y="772782"/>
            <a:ext cx="3371035" cy="4230437"/>
          </a:xfrm>
          <a:prstGeom prst="rect">
            <a:avLst/>
          </a:prstGeom>
        </p:spPr>
      </p:pic>
      <p:pic>
        <p:nvPicPr>
          <p:cNvPr id="8" name="Picture 7">
            <a:extLst>
              <a:ext uri="{FF2B5EF4-FFF2-40B4-BE49-F238E27FC236}">
                <a16:creationId xmlns:a16="http://schemas.microsoft.com/office/drawing/2014/main" id="{5BF7E689-BF22-1EED-782D-28482DEDB9C3}"/>
              </a:ext>
            </a:extLst>
          </p:cNvPr>
          <p:cNvPicPr>
            <a:picLocks noChangeAspect="1"/>
          </p:cNvPicPr>
          <p:nvPr/>
        </p:nvPicPr>
        <p:blipFill>
          <a:blip r:embed="rId5"/>
          <a:stretch>
            <a:fillRect/>
          </a:stretch>
        </p:blipFill>
        <p:spPr>
          <a:xfrm>
            <a:off x="7927462" y="1604871"/>
            <a:ext cx="3874199" cy="2566258"/>
          </a:xfrm>
          <a:prstGeom prst="rect">
            <a:avLst/>
          </a:prstGeom>
        </p:spPr>
      </p:pic>
    </p:spTree>
    <p:extLst>
      <p:ext uri="{BB962C8B-B14F-4D97-AF65-F5344CB8AC3E}">
        <p14:creationId xmlns:p14="http://schemas.microsoft.com/office/powerpoint/2010/main" val="280068451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silver fidget spinner&#10;&#10;Description automatically generated">
            <a:extLst>
              <a:ext uri="{FF2B5EF4-FFF2-40B4-BE49-F238E27FC236}">
                <a16:creationId xmlns:a16="http://schemas.microsoft.com/office/drawing/2014/main" id="{F0C40E0E-AFEF-8DF7-B877-4669EE0E36B3}"/>
              </a:ext>
            </a:extLst>
          </p:cNvPr>
          <p:cNvPicPr>
            <a:picLocks noChangeAspect="1"/>
          </p:cNvPicPr>
          <p:nvPr/>
        </p:nvPicPr>
        <p:blipFill>
          <a:blip r:embed="rId2"/>
          <a:stretch>
            <a:fillRect/>
          </a:stretch>
        </p:blipFill>
        <p:spPr>
          <a:xfrm>
            <a:off x="4337193" y="1410058"/>
            <a:ext cx="3187752" cy="3187752"/>
          </a:xfrm>
          <a:prstGeom prst="rect">
            <a:avLst/>
          </a:prstGeom>
        </p:spPr>
      </p:pic>
    </p:spTree>
    <p:extLst>
      <p:ext uri="{BB962C8B-B14F-4D97-AF65-F5344CB8AC3E}">
        <p14:creationId xmlns:p14="http://schemas.microsoft.com/office/powerpoint/2010/main" val="184846720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48F88E1-88A3-3E59-4F99-3ECE287CF1FB}"/>
              </a:ext>
            </a:extLst>
          </p:cNvPr>
          <p:cNvGrpSpPr/>
          <p:nvPr/>
        </p:nvGrpSpPr>
        <p:grpSpPr>
          <a:xfrm>
            <a:off x="0" y="0"/>
            <a:ext cx="12192000" cy="534650"/>
            <a:chOff x="0" y="0"/>
            <a:chExt cx="12192000" cy="668312"/>
          </a:xfrm>
        </p:grpSpPr>
        <p:sp>
          <p:nvSpPr>
            <p:cNvPr id="22" name="Rectangle 21">
              <a:extLst>
                <a:ext uri="{FF2B5EF4-FFF2-40B4-BE49-F238E27FC236}">
                  <a16:creationId xmlns:a16="http://schemas.microsoft.com/office/drawing/2014/main" id="{2A6C91DC-FCA2-88B9-7B53-5605370DC433}"/>
                </a:ext>
              </a:extLst>
            </p:cNvPr>
            <p:cNvSpPr/>
            <p:nvPr/>
          </p:nvSpPr>
          <p:spPr>
            <a:xfrm>
              <a:off x="2621755" y="611886"/>
              <a:ext cx="8961120" cy="54864"/>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Snip Single Corner Rectangle 4">
              <a:extLst>
                <a:ext uri="{FF2B5EF4-FFF2-40B4-BE49-F238E27FC236}">
                  <a16:creationId xmlns:a16="http://schemas.microsoft.com/office/drawing/2014/main" id="{FECB6A3B-12D5-11DE-EA86-6FC081BFFDCE}"/>
                </a:ext>
              </a:extLst>
            </p:cNvPr>
            <p:cNvSpPr/>
            <p:nvPr/>
          </p:nvSpPr>
          <p:spPr>
            <a:xfrm>
              <a:off x="1548" y="0"/>
              <a:ext cx="2743200" cy="666750"/>
            </a:xfrm>
            <a:prstGeom prst="snip1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4" name="Parallelogram 23">
              <a:extLst>
                <a:ext uri="{FF2B5EF4-FFF2-40B4-BE49-F238E27FC236}">
                  <a16:creationId xmlns:a16="http://schemas.microsoft.com/office/drawing/2014/main" id="{7EC7A19C-0332-6C5C-89CD-5E596FEF37A3}"/>
                </a:ext>
              </a:extLst>
            </p:cNvPr>
            <p:cNvSpPr/>
            <p:nvPr/>
          </p:nvSpPr>
          <p:spPr>
            <a:xfrm flipH="1">
              <a:off x="2302668" y="0"/>
              <a:ext cx="909638" cy="666750"/>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Parallelogram 24">
              <a:extLst>
                <a:ext uri="{FF2B5EF4-FFF2-40B4-BE49-F238E27FC236}">
                  <a16:creationId xmlns:a16="http://schemas.microsoft.com/office/drawing/2014/main" id="{A7826D0D-EF55-6E2E-AE9D-A9DEE66905D8}"/>
                </a:ext>
              </a:extLst>
            </p:cNvPr>
            <p:cNvSpPr/>
            <p:nvPr/>
          </p:nvSpPr>
          <p:spPr>
            <a:xfrm flipH="1">
              <a:off x="2954298" y="280987"/>
              <a:ext cx="400050" cy="385763"/>
            </a:xfrm>
            <a:prstGeom prst="parallelogram">
              <a:avLst>
                <a:gd name="adj" fmla="val 65000"/>
              </a:avLst>
            </a:prstGeom>
            <a:solidFill>
              <a:srgbClr val="00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Parallelogram 25">
              <a:extLst>
                <a:ext uri="{FF2B5EF4-FFF2-40B4-BE49-F238E27FC236}">
                  <a16:creationId xmlns:a16="http://schemas.microsoft.com/office/drawing/2014/main" id="{F766234C-5A9F-EA90-A90C-A34BE1439FE6}"/>
                </a:ext>
              </a:extLst>
            </p:cNvPr>
            <p:cNvSpPr/>
            <p:nvPr/>
          </p:nvSpPr>
          <p:spPr>
            <a:xfrm flipH="1">
              <a:off x="2156579" y="0"/>
              <a:ext cx="400050" cy="385763"/>
            </a:xfrm>
            <a:prstGeom prst="parallelogram">
              <a:avLst>
                <a:gd name="adj" fmla="val 6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Parallelogram 26">
              <a:extLst>
                <a:ext uri="{FF2B5EF4-FFF2-40B4-BE49-F238E27FC236}">
                  <a16:creationId xmlns:a16="http://schemas.microsoft.com/office/drawing/2014/main" id="{AB657EEC-1444-BD6E-9977-6B6DA893FD56}"/>
                </a:ext>
              </a:extLst>
            </p:cNvPr>
            <p:cNvSpPr/>
            <p:nvPr/>
          </p:nvSpPr>
          <p:spPr>
            <a:xfrm flipH="1">
              <a:off x="11282362" y="0"/>
              <a:ext cx="909638" cy="666750"/>
            </a:xfrm>
            <a:prstGeom prst="parallelogram">
              <a:avLst>
                <a:gd name="adj" fmla="val 65000"/>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Parallelogram 27">
              <a:extLst>
                <a:ext uri="{FF2B5EF4-FFF2-40B4-BE49-F238E27FC236}">
                  <a16:creationId xmlns:a16="http://schemas.microsoft.com/office/drawing/2014/main" id="{689B1990-EE31-A8D9-7BB2-A1F0E4C7064E}"/>
                </a:ext>
              </a:extLst>
            </p:cNvPr>
            <p:cNvSpPr/>
            <p:nvPr/>
          </p:nvSpPr>
          <p:spPr>
            <a:xfrm flipH="1">
              <a:off x="11170443" y="280987"/>
              <a:ext cx="566738" cy="385763"/>
            </a:xfrm>
            <a:prstGeom prst="parallelogram">
              <a:avLst>
                <a:gd name="adj" fmla="val 65000"/>
              </a:avLst>
            </a:prstGeom>
            <a:solidFill>
              <a:srgbClr val="177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196CF782-A7BC-B96D-6142-AA3C15FDD4DB}"/>
                </a:ext>
              </a:extLst>
            </p:cNvPr>
            <p:cNvSpPr/>
            <p:nvPr/>
          </p:nvSpPr>
          <p:spPr>
            <a:xfrm>
              <a:off x="3809166" y="62103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a:extLst>
                <a:ext uri="{FF2B5EF4-FFF2-40B4-BE49-F238E27FC236}">
                  <a16:creationId xmlns:a16="http://schemas.microsoft.com/office/drawing/2014/main" id="{E9AF43A9-52D7-7CCC-0837-E74DFDF4FDC0}"/>
                </a:ext>
              </a:extLst>
            </p:cNvPr>
            <p:cNvSpPr/>
            <p:nvPr/>
          </p:nvSpPr>
          <p:spPr>
            <a:xfrm>
              <a:off x="3809165" y="0"/>
              <a:ext cx="7534275" cy="45720"/>
            </a:xfrm>
            <a:prstGeom prst="rect">
              <a:avLst/>
            </a:prstGeom>
            <a:solidFill>
              <a:srgbClr val="17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TextBox 30">
              <a:extLst>
                <a:ext uri="{FF2B5EF4-FFF2-40B4-BE49-F238E27FC236}">
                  <a16:creationId xmlns:a16="http://schemas.microsoft.com/office/drawing/2014/main" id="{EFB677FF-615B-92CE-F2EC-B3F1D9B5FC5D}"/>
                </a:ext>
              </a:extLst>
            </p:cNvPr>
            <p:cNvSpPr txBox="1"/>
            <p:nvPr/>
          </p:nvSpPr>
          <p:spPr>
            <a:xfrm>
              <a:off x="3571874" y="91231"/>
              <a:ext cx="7426543" cy="577081"/>
            </a:xfrm>
            <a:prstGeom prst="rect">
              <a:avLst/>
            </a:prstGeom>
            <a:noFill/>
          </p:spPr>
          <p:txBody>
            <a:bodyPr wrap="square" rtlCol="0">
              <a:spAutoFit/>
            </a:bodyPr>
            <a:lstStyle/>
            <a:p>
              <a:r>
                <a:rPr lang="en-US" sz="2400">
                  <a:solidFill>
                    <a:srgbClr val="177083"/>
                  </a:solidFill>
                  <a:latin typeface="Georgia" panose="02040502050405020303" pitchFamily="18" charset="0"/>
                </a:rPr>
                <a:t>Retail and Supply Chain Perspective</a:t>
              </a:r>
            </a:p>
          </p:txBody>
        </p:sp>
        <p:sp>
          <p:nvSpPr>
            <p:cNvPr id="32" name="TextBox 31">
              <a:extLst>
                <a:ext uri="{FF2B5EF4-FFF2-40B4-BE49-F238E27FC236}">
                  <a16:creationId xmlns:a16="http://schemas.microsoft.com/office/drawing/2014/main" id="{E244E379-CBE5-C9D2-F629-B531CD0C264C}"/>
                </a:ext>
              </a:extLst>
            </p:cNvPr>
            <p:cNvSpPr txBox="1"/>
            <p:nvPr/>
          </p:nvSpPr>
          <p:spPr>
            <a:xfrm>
              <a:off x="0" y="91231"/>
              <a:ext cx="2357019" cy="461663"/>
            </a:xfrm>
            <a:prstGeom prst="rect">
              <a:avLst/>
            </a:prstGeom>
            <a:noFill/>
          </p:spPr>
          <p:txBody>
            <a:bodyPr wrap="square" rtlCol="0">
              <a:spAutoFit/>
            </a:bodyPr>
            <a:lstStyle/>
            <a:p>
              <a:r>
                <a:rPr lang="en-US" b="1">
                  <a:solidFill>
                    <a:prstClr val="white"/>
                  </a:solidFill>
                  <a:latin typeface="Georgia" panose="02040502050405020303" pitchFamily="18" charset="0"/>
                </a:rPr>
                <a:t>Retail Orientation</a:t>
              </a:r>
            </a:p>
          </p:txBody>
        </p:sp>
      </p:grpSp>
      <p:sp>
        <p:nvSpPr>
          <p:cNvPr id="2" name="Rectangle 1">
            <a:extLst>
              <a:ext uri="{FF2B5EF4-FFF2-40B4-BE49-F238E27FC236}">
                <a16:creationId xmlns:a16="http://schemas.microsoft.com/office/drawing/2014/main" id="{405B7DB0-2201-8AF6-487B-508E5CFEF7FF}"/>
              </a:ext>
            </a:extLst>
          </p:cNvPr>
          <p:cNvSpPr/>
          <p:nvPr/>
        </p:nvSpPr>
        <p:spPr>
          <a:xfrm>
            <a:off x="252663" y="657751"/>
            <a:ext cx="11706726" cy="921551"/>
          </a:xfrm>
          <a:prstGeom prst="rect">
            <a:avLst/>
          </a:prstGeom>
          <a:solidFill>
            <a:srgbClr val="E0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23B2D99B-15B7-96CA-C9E3-5B0E0D751ED0}"/>
              </a:ext>
            </a:extLst>
          </p:cNvPr>
          <p:cNvGrpSpPr/>
          <p:nvPr/>
        </p:nvGrpSpPr>
        <p:grpSpPr>
          <a:xfrm>
            <a:off x="2442837" y="2262550"/>
            <a:ext cx="1423974" cy="4541302"/>
            <a:chOff x="2442837" y="2183038"/>
            <a:chExt cx="1423974" cy="4541302"/>
          </a:xfrm>
        </p:grpSpPr>
        <p:sp>
          <p:nvSpPr>
            <p:cNvPr id="7" name="Rounded Rectangle 6">
              <a:extLst>
                <a:ext uri="{FF2B5EF4-FFF2-40B4-BE49-F238E27FC236}">
                  <a16:creationId xmlns:a16="http://schemas.microsoft.com/office/drawing/2014/main" id="{B9440BF6-A535-A19E-B1A3-4FD6C1608443}"/>
                </a:ext>
              </a:extLst>
            </p:cNvPr>
            <p:cNvSpPr/>
            <p:nvPr/>
          </p:nvSpPr>
          <p:spPr>
            <a:xfrm>
              <a:off x="2463573" y="2183038"/>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Tire Supplier</a:t>
              </a:r>
            </a:p>
          </p:txBody>
        </p:sp>
        <p:sp>
          <p:nvSpPr>
            <p:cNvPr id="8" name="Rounded Rectangle 7">
              <a:extLst>
                <a:ext uri="{FF2B5EF4-FFF2-40B4-BE49-F238E27FC236}">
                  <a16:creationId xmlns:a16="http://schemas.microsoft.com/office/drawing/2014/main" id="{5061C575-2AD1-D946-E9F7-31EDF93724B5}"/>
                </a:ext>
              </a:extLst>
            </p:cNvPr>
            <p:cNvSpPr/>
            <p:nvPr/>
          </p:nvSpPr>
          <p:spPr>
            <a:xfrm>
              <a:off x="2463573" y="2730293"/>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Gear Supplier</a:t>
              </a:r>
            </a:p>
          </p:txBody>
        </p:sp>
        <p:sp>
          <p:nvSpPr>
            <p:cNvPr id="9" name="Rounded Rectangle 8">
              <a:extLst>
                <a:ext uri="{FF2B5EF4-FFF2-40B4-BE49-F238E27FC236}">
                  <a16:creationId xmlns:a16="http://schemas.microsoft.com/office/drawing/2014/main" id="{1B3FFD8D-381E-98F0-53A9-DA82DC0C12DF}"/>
                </a:ext>
              </a:extLst>
            </p:cNvPr>
            <p:cNvSpPr/>
            <p:nvPr/>
          </p:nvSpPr>
          <p:spPr>
            <a:xfrm>
              <a:off x="2463573" y="3377778"/>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Pedal Supplier</a:t>
              </a:r>
            </a:p>
          </p:txBody>
        </p:sp>
        <p:sp>
          <p:nvSpPr>
            <p:cNvPr id="11" name="Rounded Rectangle 10">
              <a:extLst>
                <a:ext uri="{FF2B5EF4-FFF2-40B4-BE49-F238E27FC236}">
                  <a16:creationId xmlns:a16="http://schemas.microsoft.com/office/drawing/2014/main" id="{5CAE04C8-0896-E0A8-FD6C-219D642D2BDB}"/>
                </a:ext>
              </a:extLst>
            </p:cNvPr>
            <p:cNvSpPr/>
            <p:nvPr/>
          </p:nvSpPr>
          <p:spPr>
            <a:xfrm>
              <a:off x="2463573" y="4025263"/>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Casting Plant</a:t>
              </a:r>
            </a:p>
          </p:txBody>
        </p:sp>
        <p:sp>
          <p:nvSpPr>
            <p:cNvPr id="14" name="Rounded Rectangle 13">
              <a:extLst>
                <a:ext uri="{FF2B5EF4-FFF2-40B4-BE49-F238E27FC236}">
                  <a16:creationId xmlns:a16="http://schemas.microsoft.com/office/drawing/2014/main" id="{F01DD284-60C8-FFD5-8BD4-15A39809CDF0}"/>
                </a:ext>
              </a:extLst>
            </p:cNvPr>
            <p:cNvSpPr/>
            <p:nvPr/>
          </p:nvSpPr>
          <p:spPr>
            <a:xfrm>
              <a:off x="2463573" y="5622428"/>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Paint Supplier</a:t>
              </a:r>
            </a:p>
          </p:txBody>
        </p:sp>
        <p:cxnSp>
          <p:nvCxnSpPr>
            <p:cNvPr id="43" name="Elbow Connector 42">
              <a:extLst>
                <a:ext uri="{FF2B5EF4-FFF2-40B4-BE49-F238E27FC236}">
                  <a16:creationId xmlns:a16="http://schemas.microsoft.com/office/drawing/2014/main" id="{0B3ACAE7-C3C7-4001-5B96-FE5252BC32F2}"/>
                </a:ext>
              </a:extLst>
            </p:cNvPr>
            <p:cNvCxnSpPr>
              <a:stCxn id="11" idx="3"/>
              <a:endCxn id="15" idx="1"/>
            </p:cNvCxnSpPr>
            <p:nvPr/>
          </p:nvCxnSpPr>
          <p:spPr>
            <a:xfrm>
              <a:off x="3419537" y="4238679"/>
              <a:ext cx="447274" cy="806719"/>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0B81B2BA-DDB5-902C-4815-513FA43EF0C0}"/>
                </a:ext>
              </a:extLst>
            </p:cNvPr>
            <p:cNvCxnSpPr>
              <a:stCxn id="14" idx="3"/>
              <a:endCxn id="15" idx="1"/>
            </p:cNvCxnSpPr>
            <p:nvPr/>
          </p:nvCxnSpPr>
          <p:spPr>
            <a:xfrm flipV="1">
              <a:off x="3419537" y="5045398"/>
              <a:ext cx="447274" cy="79044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4B3BC3CC-07FA-CF18-56AB-32A8BAC3ED49}"/>
                </a:ext>
              </a:extLst>
            </p:cNvPr>
            <p:cNvCxnSpPr>
              <a:stCxn id="7" idx="3"/>
              <a:endCxn id="16" idx="1"/>
            </p:cNvCxnSpPr>
            <p:nvPr/>
          </p:nvCxnSpPr>
          <p:spPr>
            <a:xfrm>
              <a:off x="3419537" y="2396454"/>
              <a:ext cx="447274" cy="54725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51E5FA91-B870-65B2-43EE-15C5686F8E68}"/>
                </a:ext>
              </a:extLst>
            </p:cNvPr>
            <p:cNvCxnSpPr>
              <a:stCxn id="9" idx="3"/>
              <a:endCxn id="16" idx="1"/>
            </p:cNvCxnSpPr>
            <p:nvPr/>
          </p:nvCxnSpPr>
          <p:spPr>
            <a:xfrm flipV="1">
              <a:off x="3419537" y="2943708"/>
              <a:ext cx="447274" cy="647486"/>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445ABC-C117-E32B-A4C9-6A95CB108DEE}"/>
                </a:ext>
              </a:extLst>
            </p:cNvPr>
            <p:cNvCxnSpPr>
              <a:stCxn id="8" idx="3"/>
              <a:endCxn id="16" idx="1"/>
            </p:cNvCxnSpPr>
            <p:nvPr/>
          </p:nvCxnSpPr>
          <p:spPr>
            <a:xfrm flipV="1">
              <a:off x="3419537" y="2943708"/>
              <a:ext cx="447274" cy="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184B8A7-537E-E79D-0875-87AEB517014F}"/>
                </a:ext>
              </a:extLst>
            </p:cNvPr>
            <p:cNvSpPr txBox="1"/>
            <p:nvPr/>
          </p:nvSpPr>
          <p:spPr>
            <a:xfrm>
              <a:off x="2442837" y="6262675"/>
              <a:ext cx="925256" cy="461665"/>
            </a:xfrm>
            <a:prstGeom prst="rect">
              <a:avLst/>
            </a:prstGeom>
            <a:noFill/>
          </p:spPr>
          <p:txBody>
            <a:bodyPr wrap="square" rtlCol="0">
              <a:spAutoFit/>
            </a:bodyPr>
            <a:lstStyle/>
            <a:p>
              <a:pPr algn="ctr"/>
              <a:r>
                <a:rPr lang="en-US" sz="1200"/>
                <a:t>Tier-2 Suppliers</a:t>
              </a:r>
            </a:p>
          </p:txBody>
        </p:sp>
      </p:grpSp>
      <p:grpSp>
        <p:nvGrpSpPr>
          <p:cNvPr id="37" name="Group 36">
            <a:extLst>
              <a:ext uri="{FF2B5EF4-FFF2-40B4-BE49-F238E27FC236}">
                <a16:creationId xmlns:a16="http://schemas.microsoft.com/office/drawing/2014/main" id="{952DF904-A6DA-B972-FCE4-FAC5B9D67D1D}"/>
              </a:ext>
            </a:extLst>
          </p:cNvPr>
          <p:cNvGrpSpPr/>
          <p:nvPr/>
        </p:nvGrpSpPr>
        <p:grpSpPr>
          <a:xfrm>
            <a:off x="1060335" y="2262550"/>
            <a:ext cx="1403238" cy="4654628"/>
            <a:chOff x="1060335" y="2183038"/>
            <a:chExt cx="1403238" cy="4654628"/>
          </a:xfrm>
        </p:grpSpPr>
        <p:sp>
          <p:nvSpPr>
            <p:cNvPr id="3" name="Rounded Rectangle 2">
              <a:extLst>
                <a:ext uri="{FF2B5EF4-FFF2-40B4-BE49-F238E27FC236}">
                  <a16:creationId xmlns:a16="http://schemas.microsoft.com/office/drawing/2014/main" id="{576D9AF7-587D-F4E9-7FDE-89F3E45FB9FB}"/>
                </a:ext>
              </a:extLst>
            </p:cNvPr>
            <p:cNvSpPr/>
            <p:nvPr/>
          </p:nvSpPr>
          <p:spPr>
            <a:xfrm>
              <a:off x="1060335" y="2183038"/>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Rubber Mfg</a:t>
              </a:r>
            </a:p>
          </p:txBody>
        </p:sp>
        <p:sp>
          <p:nvSpPr>
            <p:cNvPr id="5" name="Rounded Rectangle 4">
              <a:extLst>
                <a:ext uri="{FF2B5EF4-FFF2-40B4-BE49-F238E27FC236}">
                  <a16:creationId xmlns:a16="http://schemas.microsoft.com/office/drawing/2014/main" id="{43795D5A-3776-9976-B885-C316D6B8252A}"/>
                </a:ext>
              </a:extLst>
            </p:cNvPr>
            <p:cNvSpPr/>
            <p:nvPr/>
          </p:nvSpPr>
          <p:spPr>
            <a:xfrm>
              <a:off x="1060335" y="2730293"/>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Supplier</a:t>
              </a:r>
            </a:p>
          </p:txBody>
        </p:sp>
        <p:sp>
          <p:nvSpPr>
            <p:cNvPr id="6" name="Rounded Rectangle 5">
              <a:extLst>
                <a:ext uri="{FF2B5EF4-FFF2-40B4-BE49-F238E27FC236}">
                  <a16:creationId xmlns:a16="http://schemas.microsoft.com/office/drawing/2014/main" id="{948BD192-677A-717A-8950-884400F4505E}"/>
                </a:ext>
              </a:extLst>
            </p:cNvPr>
            <p:cNvSpPr/>
            <p:nvPr/>
          </p:nvSpPr>
          <p:spPr>
            <a:xfrm>
              <a:off x="1060335" y="3377778"/>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Supplier</a:t>
              </a:r>
            </a:p>
          </p:txBody>
        </p:sp>
        <p:sp>
          <p:nvSpPr>
            <p:cNvPr id="10" name="Rounded Rectangle 9">
              <a:extLst>
                <a:ext uri="{FF2B5EF4-FFF2-40B4-BE49-F238E27FC236}">
                  <a16:creationId xmlns:a16="http://schemas.microsoft.com/office/drawing/2014/main" id="{E813C654-B462-EDF5-115E-5C07FB1559C7}"/>
                </a:ext>
              </a:extLst>
            </p:cNvPr>
            <p:cNvSpPr/>
            <p:nvPr/>
          </p:nvSpPr>
          <p:spPr>
            <a:xfrm>
              <a:off x="1060335" y="4025263"/>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Smelter</a:t>
              </a:r>
            </a:p>
          </p:txBody>
        </p:sp>
        <p:sp>
          <p:nvSpPr>
            <p:cNvPr id="12" name="Rounded Rectangle 11">
              <a:extLst>
                <a:ext uri="{FF2B5EF4-FFF2-40B4-BE49-F238E27FC236}">
                  <a16:creationId xmlns:a16="http://schemas.microsoft.com/office/drawing/2014/main" id="{3562A1DA-890F-E106-F576-6D637D2D4848}"/>
                </a:ext>
              </a:extLst>
            </p:cNvPr>
            <p:cNvSpPr/>
            <p:nvPr/>
          </p:nvSpPr>
          <p:spPr>
            <a:xfrm>
              <a:off x="1060335" y="5233388"/>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Pigment Supplier</a:t>
              </a:r>
            </a:p>
          </p:txBody>
        </p:sp>
        <p:sp>
          <p:nvSpPr>
            <p:cNvPr id="13" name="Rounded Rectangle 12">
              <a:extLst>
                <a:ext uri="{FF2B5EF4-FFF2-40B4-BE49-F238E27FC236}">
                  <a16:creationId xmlns:a16="http://schemas.microsoft.com/office/drawing/2014/main" id="{E4A19442-CE92-3E67-E8C8-3AB4AD7E0D46}"/>
                </a:ext>
              </a:extLst>
            </p:cNvPr>
            <p:cNvSpPr/>
            <p:nvPr/>
          </p:nvSpPr>
          <p:spPr>
            <a:xfrm>
              <a:off x="1060335" y="5880873"/>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Chemical Mfg</a:t>
              </a:r>
            </a:p>
          </p:txBody>
        </p:sp>
        <p:cxnSp>
          <p:nvCxnSpPr>
            <p:cNvPr id="4" name="Elbow Connector 3">
              <a:extLst>
                <a:ext uri="{FF2B5EF4-FFF2-40B4-BE49-F238E27FC236}">
                  <a16:creationId xmlns:a16="http://schemas.microsoft.com/office/drawing/2014/main" id="{EBB76DD1-1863-77F9-F835-92075D2676C0}"/>
                </a:ext>
              </a:extLst>
            </p:cNvPr>
            <p:cNvCxnSpPr>
              <a:stCxn id="12" idx="3"/>
              <a:endCxn id="14" idx="1"/>
            </p:cNvCxnSpPr>
            <p:nvPr/>
          </p:nvCxnSpPr>
          <p:spPr>
            <a:xfrm>
              <a:off x="2016299" y="5446804"/>
              <a:ext cx="447274" cy="402292"/>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9058EBE6-58D4-BB08-C253-52A4274B5559}"/>
                </a:ext>
              </a:extLst>
            </p:cNvPr>
            <p:cNvCxnSpPr>
              <a:stCxn id="13" idx="3"/>
              <a:endCxn id="14" idx="1"/>
            </p:cNvCxnSpPr>
            <p:nvPr/>
          </p:nvCxnSpPr>
          <p:spPr>
            <a:xfrm flipV="1">
              <a:off x="2016299" y="5849096"/>
              <a:ext cx="447274" cy="245193"/>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FFF90FC-26F8-59B3-BB79-2FEA693E214A}"/>
                </a:ext>
              </a:extLst>
            </p:cNvPr>
            <p:cNvCxnSpPr>
              <a:endCxn id="7" idx="1"/>
            </p:cNvCxnSpPr>
            <p:nvPr/>
          </p:nvCxnSpPr>
          <p:spPr>
            <a:xfrm>
              <a:off x="2016299" y="2475966"/>
              <a:ext cx="447274"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171BD58-E3B9-AD3C-9573-A3506E081FB3}"/>
                </a:ext>
              </a:extLst>
            </p:cNvPr>
            <p:cNvCxnSpPr>
              <a:stCxn id="5" idx="3"/>
              <a:endCxn id="8" idx="1"/>
            </p:cNvCxnSpPr>
            <p:nvPr/>
          </p:nvCxnSpPr>
          <p:spPr>
            <a:xfrm>
              <a:off x="2016299" y="2943709"/>
              <a:ext cx="447274" cy="1325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0D059AB-79A6-9BDD-1EF8-825B5ED68E3C}"/>
                </a:ext>
              </a:extLst>
            </p:cNvPr>
            <p:cNvCxnSpPr>
              <a:stCxn id="6" idx="3"/>
              <a:endCxn id="9" idx="1"/>
            </p:cNvCxnSpPr>
            <p:nvPr/>
          </p:nvCxnSpPr>
          <p:spPr>
            <a:xfrm>
              <a:off x="2016299" y="3591194"/>
              <a:ext cx="447274" cy="1325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AD3697E-6DC1-9E36-73B3-FAFE26DBB132}"/>
                </a:ext>
              </a:extLst>
            </p:cNvPr>
            <p:cNvCxnSpPr>
              <a:stCxn id="10" idx="3"/>
              <a:endCxn id="11" idx="1"/>
            </p:cNvCxnSpPr>
            <p:nvPr/>
          </p:nvCxnSpPr>
          <p:spPr>
            <a:xfrm>
              <a:off x="2016299" y="4238679"/>
              <a:ext cx="447274" cy="1325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4B7A133-9361-CDB7-AF64-70E2FD49DCD2}"/>
                </a:ext>
              </a:extLst>
            </p:cNvPr>
            <p:cNvSpPr txBox="1"/>
            <p:nvPr/>
          </p:nvSpPr>
          <p:spPr>
            <a:xfrm>
              <a:off x="1060335" y="6376001"/>
              <a:ext cx="925256" cy="461665"/>
            </a:xfrm>
            <a:prstGeom prst="rect">
              <a:avLst/>
            </a:prstGeom>
            <a:noFill/>
          </p:spPr>
          <p:txBody>
            <a:bodyPr wrap="square" rtlCol="0">
              <a:spAutoFit/>
            </a:bodyPr>
            <a:lstStyle/>
            <a:p>
              <a:pPr algn="ctr"/>
              <a:r>
                <a:rPr lang="en-US" sz="1200"/>
                <a:t>Tier-3 Suppliers</a:t>
              </a:r>
            </a:p>
          </p:txBody>
        </p:sp>
      </p:grpSp>
      <p:grpSp>
        <p:nvGrpSpPr>
          <p:cNvPr id="19" name="Group 18">
            <a:extLst>
              <a:ext uri="{FF2B5EF4-FFF2-40B4-BE49-F238E27FC236}">
                <a16:creationId xmlns:a16="http://schemas.microsoft.com/office/drawing/2014/main" id="{C8CD3A67-21F1-2E00-C47A-02BE9E018594}"/>
              </a:ext>
            </a:extLst>
          </p:cNvPr>
          <p:cNvGrpSpPr/>
          <p:nvPr/>
        </p:nvGrpSpPr>
        <p:grpSpPr>
          <a:xfrm>
            <a:off x="3866811" y="2809804"/>
            <a:ext cx="1453993" cy="3171994"/>
            <a:chOff x="3866811" y="2730292"/>
            <a:chExt cx="1453993" cy="3171994"/>
          </a:xfrm>
        </p:grpSpPr>
        <p:sp>
          <p:nvSpPr>
            <p:cNvPr id="15" name="Rounded Rectangle 14">
              <a:extLst>
                <a:ext uri="{FF2B5EF4-FFF2-40B4-BE49-F238E27FC236}">
                  <a16:creationId xmlns:a16="http://schemas.microsoft.com/office/drawing/2014/main" id="{72E8B65A-EDEC-D923-82CE-3A72206F914F}"/>
                </a:ext>
              </a:extLst>
            </p:cNvPr>
            <p:cNvSpPr/>
            <p:nvPr/>
          </p:nvSpPr>
          <p:spPr>
            <a:xfrm>
              <a:off x="3866811" y="4831982"/>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Frame Supplier</a:t>
              </a:r>
            </a:p>
          </p:txBody>
        </p:sp>
        <p:sp>
          <p:nvSpPr>
            <p:cNvPr id="16" name="Rounded Rectangle 15">
              <a:extLst>
                <a:ext uri="{FF2B5EF4-FFF2-40B4-BE49-F238E27FC236}">
                  <a16:creationId xmlns:a16="http://schemas.microsoft.com/office/drawing/2014/main" id="{B6D14F6C-1C6E-35E9-03AD-BCD0E962E107}"/>
                </a:ext>
              </a:extLst>
            </p:cNvPr>
            <p:cNvSpPr/>
            <p:nvPr/>
          </p:nvSpPr>
          <p:spPr>
            <a:xfrm>
              <a:off x="3866811" y="2730292"/>
              <a:ext cx="955964" cy="426831"/>
            </a:xfrm>
            <a:prstGeom prst="roundRect">
              <a:avLst/>
            </a:prstGeom>
            <a:solidFill>
              <a:srgbClr val="C7A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19171B"/>
                  </a:solidFill>
                </a:rPr>
                <a:t>Hardware Supplier</a:t>
              </a:r>
            </a:p>
          </p:txBody>
        </p:sp>
        <p:cxnSp>
          <p:nvCxnSpPr>
            <p:cNvPr id="65" name="Elbow Connector 64">
              <a:extLst>
                <a:ext uri="{FF2B5EF4-FFF2-40B4-BE49-F238E27FC236}">
                  <a16:creationId xmlns:a16="http://schemas.microsoft.com/office/drawing/2014/main" id="{76803435-9666-F35D-8E37-9A3CE1B5E1A3}"/>
                </a:ext>
              </a:extLst>
            </p:cNvPr>
            <p:cNvCxnSpPr>
              <a:cxnSpLocks/>
              <a:stCxn id="15" idx="3"/>
              <a:endCxn id="17" idx="1"/>
            </p:cNvCxnSpPr>
            <p:nvPr/>
          </p:nvCxnSpPr>
          <p:spPr>
            <a:xfrm flipV="1">
              <a:off x="4822775" y="3921339"/>
              <a:ext cx="498029" cy="1124059"/>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123E14E-1BD4-7516-C116-467240B3681D}"/>
                </a:ext>
              </a:extLst>
            </p:cNvPr>
            <p:cNvSpPr txBox="1"/>
            <p:nvPr/>
          </p:nvSpPr>
          <p:spPr>
            <a:xfrm>
              <a:off x="3897519" y="5440621"/>
              <a:ext cx="925256" cy="461665"/>
            </a:xfrm>
            <a:prstGeom prst="rect">
              <a:avLst/>
            </a:prstGeom>
            <a:noFill/>
          </p:spPr>
          <p:txBody>
            <a:bodyPr wrap="square" rtlCol="0">
              <a:spAutoFit/>
            </a:bodyPr>
            <a:lstStyle/>
            <a:p>
              <a:pPr algn="ctr"/>
              <a:r>
                <a:rPr lang="en-US" sz="1200"/>
                <a:t>Tier-1 Suppliers</a:t>
              </a:r>
            </a:p>
          </p:txBody>
        </p:sp>
        <p:cxnSp>
          <p:nvCxnSpPr>
            <p:cNvPr id="109" name="Elbow Connector 108">
              <a:extLst>
                <a:ext uri="{FF2B5EF4-FFF2-40B4-BE49-F238E27FC236}">
                  <a16:creationId xmlns:a16="http://schemas.microsoft.com/office/drawing/2014/main" id="{179E6C2F-2F2D-93E1-A45A-EF1F63FCB290}"/>
                </a:ext>
              </a:extLst>
            </p:cNvPr>
            <p:cNvCxnSpPr>
              <a:stCxn id="16" idx="3"/>
              <a:endCxn id="17" idx="1"/>
            </p:cNvCxnSpPr>
            <p:nvPr/>
          </p:nvCxnSpPr>
          <p:spPr>
            <a:xfrm>
              <a:off x="4822775" y="2943708"/>
              <a:ext cx="498029" cy="977631"/>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65492CA-9C5F-7812-95A4-7C9FB2014BE0}"/>
              </a:ext>
            </a:extLst>
          </p:cNvPr>
          <p:cNvGrpSpPr/>
          <p:nvPr/>
        </p:nvGrpSpPr>
        <p:grpSpPr>
          <a:xfrm>
            <a:off x="5266038" y="2675328"/>
            <a:ext cx="7818201" cy="4230018"/>
            <a:chOff x="5266038" y="2595816"/>
            <a:chExt cx="7818201" cy="4230018"/>
          </a:xfrm>
        </p:grpSpPr>
        <p:sp>
          <p:nvSpPr>
            <p:cNvPr id="74" name="TextBox 73">
              <a:extLst>
                <a:ext uri="{FF2B5EF4-FFF2-40B4-BE49-F238E27FC236}">
                  <a16:creationId xmlns:a16="http://schemas.microsoft.com/office/drawing/2014/main" id="{560F2E24-1F58-8A98-89AE-A7A78228EAA3}"/>
                </a:ext>
              </a:extLst>
            </p:cNvPr>
            <p:cNvSpPr txBox="1"/>
            <p:nvPr/>
          </p:nvSpPr>
          <p:spPr>
            <a:xfrm>
              <a:off x="5266038" y="4158134"/>
              <a:ext cx="1193483" cy="276999"/>
            </a:xfrm>
            <a:prstGeom prst="rect">
              <a:avLst/>
            </a:prstGeom>
            <a:noFill/>
          </p:spPr>
          <p:txBody>
            <a:bodyPr wrap="square" rtlCol="0">
              <a:spAutoFit/>
            </a:bodyPr>
            <a:lstStyle/>
            <a:p>
              <a:pPr algn="ctr"/>
              <a:r>
                <a:rPr lang="en-US" sz="1200"/>
                <a:t>Manufacturer</a:t>
              </a:r>
            </a:p>
          </p:txBody>
        </p:sp>
        <p:sp>
          <p:nvSpPr>
            <p:cNvPr id="17" name="Rounded Rectangle 16">
              <a:extLst>
                <a:ext uri="{FF2B5EF4-FFF2-40B4-BE49-F238E27FC236}">
                  <a16:creationId xmlns:a16="http://schemas.microsoft.com/office/drawing/2014/main" id="{76E78016-8BBD-D0C9-C20B-7BB2646C30A3}"/>
                </a:ext>
              </a:extLst>
            </p:cNvPr>
            <p:cNvSpPr/>
            <p:nvPr/>
          </p:nvSpPr>
          <p:spPr>
            <a:xfrm>
              <a:off x="5320804" y="3707923"/>
              <a:ext cx="955964" cy="426831"/>
            </a:xfrm>
            <a:prstGeom prst="roundRect">
              <a:avLst/>
            </a:prstGeom>
            <a:solidFill>
              <a:srgbClr val="FAF2D7"/>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Bicycle</a:t>
              </a:r>
            </a:p>
          </p:txBody>
        </p:sp>
        <p:sp>
          <p:nvSpPr>
            <p:cNvPr id="18" name="Rounded Rectangle 17">
              <a:extLst>
                <a:ext uri="{FF2B5EF4-FFF2-40B4-BE49-F238E27FC236}">
                  <a16:creationId xmlns:a16="http://schemas.microsoft.com/office/drawing/2014/main" id="{D10CD201-9853-04E8-E120-DDF8F8CD6C13}"/>
                </a:ext>
              </a:extLst>
            </p:cNvPr>
            <p:cNvSpPr/>
            <p:nvPr/>
          </p:nvSpPr>
          <p:spPr>
            <a:xfrm>
              <a:off x="6879266" y="3707922"/>
              <a:ext cx="955964" cy="426831"/>
            </a:xfrm>
            <a:prstGeom prst="roundRect">
              <a:avLst/>
            </a:prstGeom>
            <a:solidFill>
              <a:srgbClr val="FAF2D7"/>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Distributor</a:t>
              </a:r>
            </a:p>
          </p:txBody>
        </p:sp>
        <p:sp>
          <p:nvSpPr>
            <p:cNvPr id="33" name="Rounded Rectangle 32">
              <a:extLst>
                <a:ext uri="{FF2B5EF4-FFF2-40B4-BE49-F238E27FC236}">
                  <a16:creationId xmlns:a16="http://schemas.microsoft.com/office/drawing/2014/main" id="{1F3030AD-5B35-C4A7-9DF5-E79E5DDB85E5}"/>
                </a:ext>
              </a:extLst>
            </p:cNvPr>
            <p:cNvSpPr/>
            <p:nvPr/>
          </p:nvSpPr>
          <p:spPr>
            <a:xfrm>
              <a:off x="8472360" y="3707920"/>
              <a:ext cx="1256067" cy="426831"/>
            </a:xfrm>
            <a:prstGeom prst="roundRect">
              <a:avLst/>
            </a:prstGeom>
            <a:solidFill>
              <a:srgbClr val="FAF2D7"/>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Retail Store </a:t>
              </a:r>
              <a:r>
                <a:rPr lang="en-US" sz="900" b="1" i="1">
                  <a:solidFill>
                    <a:schemeClr val="accent1">
                      <a:lumMod val="75000"/>
                    </a:schemeClr>
                  </a:solidFill>
                </a:rPr>
                <a:t>(multi-brand)</a:t>
              </a:r>
            </a:p>
          </p:txBody>
        </p:sp>
        <p:sp>
          <p:nvSpPr>
            <p:cNvPr id="38" name="Rounded Rectangle 37">
              <a:extLst>
                <a:ext uri="{FF2B5EF4-FFF2-40B4-BE49-F238E27FC236}">
                  <a16:creationId xmlns:a16="http://schemas.microsoft.com/office/drawing/2014/main" id="{3DFFEEA3-319B-DF7E-9167-F27E1FB77677}"/>
                </a:ext>
              </a:extLst>
            </p:cNvPr>
            <p:cNvSpPr/>
            <p:nvPr/>
          </p:nvSpPr>
          <p:spPr>
            <a:xfrm>
              <a:off x="10668356" y="3707921"/>
              <a:ext cx="955964" cy="426831"/>
            </a:xfrm>
            <a:prstGeom prst="roundRect">
              <a:avLst/>
            </a:prstGeom>
            <a:solidFill>
              <a:srgbClr val="C7A82A"/>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Customer</a:t>
              </a:r>
              <a:endParaRPr lang="en-IN" sz="1200" b="1" i="0">
                <a:solidFill>
                  <a:srgbClr val="293042"/>
                </a:solidFill>
                <a:effectLst/>
                <a:latin typeface="lato" panose="020F0502020204030203" pitchFamily="34" charset="0"/>
              </a:endParaRPr>
            </a:p>
          </p:txBody>
        </p:sp>
        <p:cxnSp>
          <p:nvCxnSpPr>
            <p:cNvPr id="68" name="Elbow Connector 67">
              <a:extLst>
                <a:ext uri="{FF2B5EF4-FFF2-40B4-BE49-F238E27FC236}">
                  <a16:creationId xmlns:a16="http://schemas.microsoft.com/office/drawing/2014/main" id="{F924CA3E-9299-9D62-A393-A09088A8CFC7}"/>
                </a:ext>
              </a:extLst>
            </p:cNvPr>
            <p:cNvCxnSpPr>
              <a:cxnSpLocks/>
              <a:stCxn id="17" idx="3"/>
              <a:endCxn id="18" idx="1"/>
            </p:cNvCxnSpPr>
            <p:nvPr/>
          </p:nvCxnSpPr>
          <p:spPr>
            <a:xfrm flipV="1">
              <a:off x="6276768" y="3921338"/>
              <a:ext cx="602498" cy="1"/>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14978AD-533D-1448-DD6A-F4AC2B0DBAC2}"/>
                </a:ext>
              </a:extLst>
            </p:cNvPr>
            <p:cNvCxnSpPr>
              <a:cxnSpLocks/>
              <a:stCxn id="18" idx="3"/>
              <a:endCxn id="33" idx="1"/>
            </p:cNvCxnSpPr>
            <p:nvPr/>
          </p:nvCxnSpPr>
          <p:spPr>
            <a:xfrm flipV="1">
              <a:off x="7835230" y="3921336"/>
              <a:ext cx="637130" cy="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ADB0B5D-2E6D-B25E-6454-377ADD585608}"/>
                </a:ext>
              </a:extLst>
            </p:cNvPr>
            <p:cNvCxnSpPr>
              <a:stCxn id="33" idx="3"/>
              <a:endCxn id="38" idx="1"/>
            </p:cNvCxnSpPr>
            <p:nvPr/>
          </p:nvCxnSpPr>
          <p:spPr>
            <a:xfrm>
              <a:off x="9728427" y="3921336"/>
              <a:ext cx="939929" cy="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B677CD90-E6D5-ECE6-DC38-C686BB5164B6}"/>
                </a:ext>
              </a:extLst>
            </p:cNvPr>
            <p:cNvSpPr/>
            <p:nvPr/>
          </p:nvSpPr>
          <p:spPr>
            <a:xfrm>
              <a:off x="8499914" y="4831982"/>
              <a:ext cx="1265453" cy="426831"/>
            </a:xfrm>
            <a:prstGeom prst="roundRect">
              <a:avLst/>
            </a:prstGeom>
            <a:solidFill>
              <a:srgbClr val="FAF2D7"/>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Retail Store </a:t>
              </a:r>
              <a:r>
                <a:rPr lang="en-US" sz="900" b="1" i="1">
                  <a:solidFill>
                    <a:schemeClr val="accent1">
                      <a:lumMod val="75000"/>
                    </a:schemeClr>
                  </a:solidFill>
                </a:rPr>
                <a:t>(brand-owned)</a:t>
              </a:r>
              <a:endParaRPr lang="en-US" sz="1200" b="1" i="1">
                <a:solidFill>
                  <a:schemeClr val="accent1">
                    <a:lumMod val="75000"/>
                  </a:schemeClr>
                </a:solidFill>
              </a:endParaRPr>
            </a:p>
          </p:txBody>
        </p:sp>
        <p:sp>
          <p:nvSpPr>
            <p:cNvPr id="36" name="Rounded Rectangle 35">
              <a:extLst>
                <a:ext uri="{FF2B5EF4-FFF2-40B4-BE49-F238E27FC236}">
                  <a16:creationId xmlns:a16="http://schemas.microsoft.com/office/drawing/2014/main" id="{32556FF4-2A6E-6884-728A-AEB8E064E0BA}"/>
                </a:ext>
              </a:extLst>
            </p:cNvPr>
            <p:cNvSpPr/>
            <p:nvPr/>
          </p:nvSpPr>
          <p:spPr>
            <a:xfrm>
              <a:off x="10668356" y="2603855"/>
              <a:ext cx="955964" cy="426831"/>
            </a:xfrm>
            <a:prstGeom prst="roundRect">
              <a:avLst/>
            </a:prstGeom>
            <a:solidFill>
              <a:srgbClr val="C7A82A"/>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Customer</a:t>
              </a:r>
            </a:p>
          </p:txBody>
        </p:sp>
        <p:sp>
          <p:nvSpPr>
            <p:cNvPr id="113" name="Rounded Rectangle 112">
              <a:extLst>
                <a:ext uri="{FF2B5EF4-FFF2-40B4-BE49-F238E27FC236}">
                  <a16:creationId xmlns:a16="http://schemas.microsoft.com/office/drawing/2014/main" id="{3906DE2A-6EA2-E128-BF70-B32E01263952}"/>
                </a:ext>
              </a:extLst>
            </p:cNvPr>
            <p:cNvSpPr/>
            <p:nvPr/>
          </p:nvSpPr>
          <p:spPr>
            <a:xfrm>
              <a:off x="8499914" y="2595816"/>
              <a:ext cx="1293589" cy="426831"/>
            </a:xfrm>
            <a:prstGeom prst="roundRect">
              <a:avLst/>
            </a:prstGeom>
            <a:solidFill>
              <a:srgbClr val="FAF2D7"/>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Online store </a:t>
              </a:r>
            </a:p>
            <a:p>
              <a:pPr algn="ctr"/>
              <a:r>
                <a:rPr lang="en-US" sz="900" b="1" i="1">
                  <a:solidFill>
                    <a:schemeClr val="accent1">
                      <a:lumMod val="75000"/>
                    </a:schemeClr>
                  </a:solidFill>
                </a:rPr>
                <a:t>(Fulfilment Center)</a:t>
              </a:r>
            </a:p>
          </p:txBody>
        </p:sp>
        <p:sp>
          <p:nvSpPr>
            <p:cNvPr id="114" name="Rounded Rectangle 113">
              <a:extLst>
                <a:ext uri="{FF2B5EF4-FFF2-40B4-BE49-F238E27FC236}">
                  <a16:creationId xmlns:a16="http://schemas.microsoft.com/office/drawing/2014/main" id="{6B57B6AC-8A4A-764F-2E34-21A3E88098D5}"/>
                </a:ext>
              </a:extLst>
            </p:cNvPr>
            <p:cNvSpPr/>
            <p:nvPr/>
          </p:nvSpPr>
          <p:spPr>
            <a:xfrm>
              <a:off x="10668356" y="4831982"/>
              <a:ext cx="955964" cy="426831"/>
            </a:xfrm>
            <a:prstGeom prst="roundRect">
              <a:avLst/>
            </a:prstGeom>
            <a:solidFill>
              <a:srgbClr val="C7A82A"/>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Customer</a:t>
              </a:r>
              <a:endParaRPr lang="en-IN" sz="1200" b="1" i="0">
                <a:solidFill>
                  <a:srgbClr val="293042"/>
                </a:solidFill>
                <a:effectLst/>
                <a:latin typeface="lato" panose="020F0502020204030203" pitchFamily="34" charset="0"/>
              </a:endParaRPr>
            </a:p>
          </p:txBody>
        </p:sp>
        <p:cxnSp>
          <p:nvCxnSpPr>
            <p:cNvPr id="119" name="Elbow Connector 118">
              <a:extLst>
                <a:ext uri="{FF2B5EF4-FFF2-40B4-BE49-F238E27FC236}">
                  <a16:creationId xmlns:a16="http://schemas.microsoft.com/office/drawing/2014/main" id="{53030D8E-79E9-C752-F70E-021015E60250}"/>
                </a:ext>
              </a:extLst>
            </p:cNvPr>
            <p:cNvCxnSpPr>
              <a:cxnSpLocks/>
              <a:endCxn id="113" idx="1"/>
            </p:cNvCxnSpPr>
            <p:nvPr/>
          </p:nvCxnSpPr>
          <p:spPr>
            <a:xfrm flipV="1">
              <a:off x="6276770" y="2809232"/>
              <a:ext cx="2223144" cy="1112103"/>
            </a:xfrm>
            <a:prstGeom prst="bentConnector3">
              <a:avLst>
                <a:gd name="adj1" fmla="val 159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46185C1-86DF-8409-9743-F5A1332E8761}"/>
                </a:ext>
              </a:extLst>
            </p:cNvPr>
            <p:cNvCxnSpPr>
              <a:stCxn id="113" idx="3"/>
              <a:endCxn id="36" idx="1"/>
            </p:cNvCxnSpPr>
            <p:nvPr/>
          </p:nvCxnSpPr>
          <p:spPr>
            <a:xfrm>
              <a:off x="9793503" y="2809232"/>
              <a:ext cx="874853" cy="803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ECE3941-6E5E-4271-9CA6-7534416E8A68}"/>
                </a:ext>
              </a:extLst>
            </p:cNvPr>
            <p:cNvCxnSpPr>
              <a:stCxn id="34" idx="3"/>
              <a:endCxn id="114" idx="1"/>
            </p:cNvCxnSpPr>
            <p:nvPr/>
          </p:nvCxnSpPr>
          <p:spPr>
            <a:xfrm>
              <a:off x="9765367" y="5045398"/>
              <a:ext cx="902989"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a:extLst>
                <a:ext uri="{FF2B5EF4-FFF2-40B4-BE49-F238E27FC236}">
                  <a16:creationId xmlns:a16="http://schemas.microsoft.com/office/drawing/2014/main" id="{AB240A07-2C96-77CE-7C9D-8D09AB1C0EFB}"/>
                </a:ext>
              </a:extLst>
            </p:cNvPr>
            <p:cNvCxnSpPr>
              <a:stCxn id="17" idx="3"/>
              <a:endCxn id="34" idx="1"/>
            </p:cNvCxnSpPr>
            <p:nvPr/>
          </p:nvCxnSpPr>
          <p:spPr>
            <a:xfrm>
              <a:off x="6276768" y="3921339"/>
              <a:ext cx="2223146" cy="1124059"/>
            </a:xfrm>
            <a:prstGeom prst="bentConnector3">
              <a:avLst>
                <a:gd name="adj1" fmla="val 1590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3D5D516-340C-D6E5-278A-86397B400A86}"/>
                </a:ext>
              </a:extLst>
            </p:cNvPr>
            <p:cNvSpPr txBox="1"/>
            <p:nvPr/>
          </p:nvSpPr>
          <p:spPr>
            <a:xfrm>
              <a:off x="8438850" y="6579613"/>
              <a:ext cx="4645389" cy="246221"/>
            </a:xfrm>
            <a:prstGeom prst="rect">
              <a:avLst/>
            </a:prstGeom>
            <a:noFill/>
          </p:spPr>
          <p:txBody>
            <a:bodyPr wrap="square">
              <a:spAutoFit/>
            </a:bodyPr>
            <a:lstStyle/>
            <a:p>
              <a:pPr lvl="1"/>
              <a:r>
                <a:rPr lang="en-IN" sz="1000" i="1">
                  <a:effectLst/>
                  <a:latin typeface="Calibri" panose="020F0502020204030204" pitchFamily="34" charset="0"/>
                  <a:cs typeface="Calibri" panose="020F0502020204030204" pitchFamily="34" charset="0"/>
                </a:rPr>
                <a:t>Source: CTL.SC1x - Supply Chain and Logistics Fundamentals </a:t>
              </a:r>
              <a:endParaRPr lang="en-IN" sz="1000" i="1">
                <a:latin typeface="Calibri" panose="020F0502020204030204" pitchFamily="34" charset="0"/>
                <a:cs typeface="Calibri" panose="020F0502020204030204" pitchFamily="34" charset="0"/>
              </a:endParaRPr>
            </a:p>
          </p:txBody>
        </p:sp>
      </p:grpSp>
      <p:sp>
        <p:nvSpPr>
          <p:cNvPr id="41" name="Rectangle 40">
            <a:extLst>
              <a:ext uri="{FF2B5EF4-FFF2-40B4-BE49-F238E27FC236}">
                <a16:creationId xmlns:a16="http://schemas.microsoft.com/office/drawing/2014/main" id="{22E680F0-302B-7A64-A6CA-4B663C4A44CE}"/>
              </a:ext>
            </a:extLst>
          </p:cNvPr>
          <p:cNvSpPr/>
          <p:nvPr/>
        </p:nvSpPr>
        <p:spPr>
          <a:xfrm>
            <a:off x="1135471"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Supplier</a:t>
            </a:r>
            <a:endParaRPr lang="en-US" sz="1600" b="1">
              <a:latin typeface=""/>
            </a:endParaRPr>
          </a:p>
        </p:txBody>
      </p:sp>
      <p:sp>
        <p:nvSpPr>
          <p:cNvPr id="44" name="Rectangle 43">
            <a:extLst>
              <a:ext uri="{FF2B5EF4-FFF2-40B4-BE49-F238E27FC236}">
                <a16:creationId xmlns:a16="http://schemas.microsoft.com/office/drawing/2014/main" id="{784BE082-0360-B4B8-7103-B255DDE3F9E8}"/>
              </a:ext>
            </a:extLst>
          </p:cNvPr>
          <p:cNvSpPr/>
          <p:nvPr/>
        </p:nvSpPr>
        <p:spPr>
          <a:xfrm>
            <a:off x="3320734"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Manufacturer</a:t>
            </a:r>
          </a:p>
        </p:txBody>
      </p:sp>
      <p:sp>
        <p:nvSpPr>
          <p:cNvPr id="46" name="Rectangle 45">
            <a:extLst>
              <a:ext uri="{FF2B5EF4-FFF2-40B4-BE49-F238E27FC236}">
                <a16:creationId xmlns:a16="http://schemas.microsoft.com/office/drawing/2014/main" id="{A0BFFF91-2FCC-BE1D-5F1D-3EA98D91F56C}"/>
              </a:ext>
            </a:extLst>
          </p:cNvPr>
          <p:cNvSpPr/>
          <p:nvPr/>
        </p:nvSpPr>
        <p:spPr>
          <a:xfrm>
            <a:off x="5505997"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Distributor</a:t>
            </a:r>
          </a:p>
        </p:txBody>
      </p:sp>
      <p:pic>
        <p:nvPicPr>
          <p:cNvPr id="60" name="Picture 36" descr="Build a stronger supply chain -">
            <a:extLst>
              <a:ext uri="{FF2B5EF4-FFF2-40B4-BE49-F238E27FC236}">
                <a16:creationId xmlns:a16="http://schemas.microsoft.com/office/drawing/2014/main" id="{B08E558B-5DA3-7DE2-376B-D40107B268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0" t="65334" r="76373" b="3570"/>
          <a:stretch/>
        </p:blipFill>
        <p:spPr bwMode="auto">
          <a:xfrm>
            <a:off x="3034073" y="628585"/>
            <a:ext cx="397057" cy="36617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6" descr="Build a stronger supply chain -">
            <a:extLst>
              <a:ext uri="{FF2B5EF4-FFF2-40B4-BE49-F238E27FC236}">
                <a16:creationId xmlns:a16="http://schemas.microsoft.com/office/drawing/2014/main" id="{B347BD5A-1292-6632-2B47-94609BA957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16" t="640" r="24390" b="76481"/>
          <a:stretch/>
        </p:blipFill>
        <p:spPr bwMode="auto">
          <a:xfrm>
            <a:off x="5283707" y="695647"/>
            <a:ext cx="496280" cy="30141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6" descr="Build a stronger supply chain -">
            <a:extLst>
              <a:ext uri="{FF2B5EF4-FFF2-40B4-BE49-F238E27FC236}">
                <a16:creationId xmlns:a16="http://schemas.microsoft.com/office/drawing/2014/main" id="{2642D26F-7ED1-A3AB-17B8-9579DCB867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53" t="1497" r="56880" b="73741"/>
          <a:stretch/>
        </p:blipFill>
        <p:spPr bwMode="auto">
          <a:xfrm>
            <a:off x="865397" y="710756"/>
            <a:ext cx="513350" cy="348018"/>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7768C806-FCDB-B37A-ADA5-F87E1A255E95}"/>
              </a:ext>
            </a:extLst>
          </p:cNvPr>
          <p:cNvSpPr/>
          <p:nvPr/>
        </p:nvSpPr>
        <p:spPr>
          <a:xfrm>
            <a:off x="7691260"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Retailer</a:t>
            </a:r>
          </a:p>
        </p:txBody>
      </p:sp>
      <p:sp>
        <p:nvSpPr>
          <p:cNvPr id="80" name="Rectangle 79">
            <a:extLst>
              <a:ext uri="{FF2B5EF4-FFF2-40B4-BE49-F238E27FC236}">
                <a16:creationId xmlns:a16="http://schemas.microsoft.com/office/drawing/2014/main" id="{064429F7-BC3F-8B4B-A5CF-9BD0DAD2569B}"/>
              </a:ext>
            </a:extLst>
          </p:cNvPr>
          <p:cNvSpPr/>
          <p:nvPr/>
        </p:nvSpPr>
        <p:spPr>
          <a:xfrm>
            <a:off x="9876524"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Customer</a:t>
            </a:r>
          </a:p>
        </p:txBody>
      </p:sp>
      <p:pic>
        <p:nvPicPr>
          <p:cNvPr id="81" name="Picture 36" descr="Build a stronger supply chain -">
            <a:extLst>
              <a:ext uri="{FF2B5EF4-FFF2-40B4-BE49-F238E27FC236}">
                <a16:creationId xmlns:a16="http://schemas.microsoft.com/office/drawing/2014/main" id="{A899DA49-5289-C2AE-1BC3-B929C227F8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145" t="72368" r="419" b="3383"/>
          <a:stretch/>
        </p:blipFill>
        <p:spPr bwMode="auto">
          <a:xfrm>
            <a:off x="9634746" y="721313"/>
            <a:ext cx="483554" cy="33149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2" descr="Retail Store PNG Free Images with Transparent Background - (4,078 Free  Downloads)">
            <a:extLst>
              <a:ext uri="{FF2B5EF4-FFF2-40B4-BE49-F238E27FC236}">
                <a16:creationId xmlns:a16="http://schemas.microsoft.com/office/drawing/2014/main" id="{9F361B3F-7740-2201-BAE7-ACC63F5DF1BD}"/>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591922" y="676993"/>
            <a:ext cx="379204" cy="375814"/>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Arrow Connector 84">
            <a:extLst>
              <a:ext uri="{FF2B5EF4-FFF2-40B4-BE49-F238E27FC236}">
                <a16:creationId xmlns:a16="http://schemas.microsoft.com/office/drawing/2014/main" id="{6CFF2844-B0F1-3677-0961-8CBDC054FD25}"/>
              </a:ext>
            </a:extLst>
          </p:cNvPr>
          <p:cNvCxnSpPr>
            <a:stCxn id="41" idx="3"/>
            <a:endCxn id="44" idx="1"/>
          </p:cNvCxnSpPr>
          <p:nvPr/>
        </p:nvCxnSpPr>
        <p:spPr>
          <a:xfrm>
            <a:off x="2446731" y="1061415"/>
            <a:ext cx="874003" cy="0"/>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AE60A85-2A72-729A-5614-1261FD706552}"/>
              </a:ext>
            </a:extLst>
          </p:cNvPr>
          <p:cNvCxnSpPr>
            <a:stCxn id="44" idx="3"/>
            <a:endCxn id="46" idx="1"/>
          </p:cNvCxnSpPr>
          <p:nvPr/>
        </p:nvCxnSpPr>
        <p:spPr>
          <a:xfrm>
            <a:off x="4631994" y="1061415"/>
            <a:ext cx="874003" cy="0"/>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9F98E9B-F4F0-0610-A90D-8E7231F6B573}"/>
              </a:ext>
            </a:extLst>
          </p:cNvPr>
          <p:cNvCxnSpPr>
            <a:stCxn id="46" idx="3"/>
            <a:endCxn id="79" idx="1"/>
          </p:cNvCxnSpPr>
          <p:nvPr/>
        </p:nvCxnSpPr>
        <p:spPr>
          <a:xfrm>
            <a:off x="6817257" y="1061415"/>
            <a:ext cx="874003" cy="0"/>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8E34539-04AC-2F41-B962-A91B4F89016E}"/>
              </a:ext>
            </a:extLst>
          </p:cNvPr>
          <p:cNvCxnSpPr>
            <a:stCxn id="79" idx="3"/>
            <a:endCxn id="81" idx="2"/>
          </p:cNvCxnSpPr>
          <p:nvPr/>
        </p:nvCxnSpPr>
        <p:spPr>
          <a:xfrm flipV="1">
            <a:off x="9002520" y="1052807"/>
            <a:ext cx="874003" cy="8608"/>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D8E293-D03A-73F0-030F-37EFF0C3BD92}"/>
              </a:ext>
            </a:extLst>
          </p:cNvPr>
          <p:cNvSpPr/>
          <p:nvPr/>
        </p:nvSpPr>
        <p:spPr>
          <a:xfrm>
            <a:off x="1135471"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Supplier</a:t>
            </a:r>
            <a:endParaRPr lang="en-US" sz="1600" b="1">
              <a:latin typeface=""/>
            </a:endParaRPr>
          </a:p>
        </p:txBody>
      </p:sp>
      <p:sp>
        <p:nvSpPr>
          <p:cNvPr id="4" name="Rectangle 3">
            <a:extLst>
              <a:ext uri="{FF2B5EF4-FFF2-40B4-BE49-F238E27FC236}">
                <a16:creationId xmlns:a16="http://schemas.microsoft.com/office/drawing/2014/main" id="{0271A081-DED1-773A-2BAD-2A266E37C00C}"/>
              </a:ext>
            </a:extLst>
          </p:cNvPr>
          <p:cNvSpPr/>
          <p:nvPr/>
        </p:nvSpPr>
        <p:spPr>
          <a:xfrm>
            <a:off x="3320734"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Manufacturer</a:t>
            </a:r>
          </a:p>
        </p:txBody>
      </p:sp>
      <p:sp>
        <p:nvSpPr>
          <p:cNvPr id="5" name="Rectangle 4">
            <a:extLst>
              <a:ext uri="{FF2B5EF4-FFF2-40B4-BE49-F238E27FC236}">
                <a16:creationId xmlns:a16="http://schemas.microsoft.com/office/drawing/2014/main" id="{2C2A6906-028B-0E4A-953A-DD6AE3C19282}"/>
              </a:ext>
            </a:extLst>
          </p:cNvPr>
          <p:cNvSpPr/>
          <p:nvPr/>
        </p:nvSpPr>
        <p:spPr>
          <a:xfrm>
            <a:off x="5505997"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Distributor</a:t>
            </a:r>
          </a:p>
        </p:txBody>
      </p:sp>
      <p:pic>
        <p:nvPicPr>
          <p:cNvPr id="6" name="Picture 36" descr="Build a stronger supply chain -">
            <a:extLst>
              <a:ext uri="{FF2B5EF4-FFF2-40B4-BE49-F238E27FC236}">
                <a16:creationId xmlns:a16="http://schemas.microsoft.com/office/drawing/2014/main" id="{D12DA70A-219A-ED7E-608C-D27D224F08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0" t="65334" r="76373" b="3570"/>
          <a:stretch/>
        </p:blipFill>
        <p:spPr bwMode="auto">
          <a:xfrm>
            <a:off x="3034073" y="628585"/>
            <a:ext cx="397057" cy="3661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6" descr="Build a stronger supply chain -">
            <a:extLst>
              <a:ext uri="{FF2B5EF4-FFF2-40B4-BE49-F238E27FC236}">
                <a16:creationId xmlns:a16="http://schemas.microsoft.com/office/drawing/2014/main" id="{F91F2D53-CA5B-11A2-5566-FC26F4B853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716" t="640" r="24390" b="76481"/>
          <a:stretch/>
        </p:blipFill>
        <p:spPr bwMode="auto">
          <a:xfrm>
            <a:off x="5283707" y="695647"/>
            <a:ext cx="496280" cy="301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6" descr="Build a stronger supply chain -">
            <a:extLst>
              <a:ext uri="{FF2B5EF4-FFF2-40B4-BE49-F238E27FC236}">
                <a16:creationId xmlns:a16="http://schemas.microsoft.com/office/drawing/2014/main" id="{73C86301-D388-9024-54AB-4D974A1B26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53" t="1497" r="56880" b="73741"/>
          <a:stretch/>
        </p:blipFill>
        <p:spPr bwMode="auto">
          <a:xfrm>
            <a:off x="865397" y="710756"/>
            <a:ext cx="513350" cy="3480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638F6E5-04BC-42D6-B5BE-96CF3D95B835}"/>
              </a:ext>
            </a:extLst>
          </p:cNvPr>
          <p:cNvSpPr/>
          <p:nvPr/>
        </p:nvSpPr>
        <p:spPr>
          <a:xfrm>
            <a:off x="7691260"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Retailer</a:t>
            </a:r>
          </a:p>
        </p:txBody>
      </p:sp>
      <p:sp>
        <p:nvSpPr>
          <p:cNvPr id="10" name="Rectangle 9">
            <a:extLst>
              <a:ext uri="{FF2B5EF4-FFF2-40B4-BE49-F238E27FC236}">
                <a16:creationId xmlns:a16="http://schemas.microsoft.com/office/drawing/2014/main" id="{0E73A597-395F-6A7F-E48A-68C5177BCDEF}"/>
              </a:ext>
            </a:extLst>
          </p:cNvPr>
          <p:cNvSpPr/>
          <p:nvPr/>
        </p:nvSpPr>
        <p:spPr>
          <a:xfrm>
            <a:off x="9876524" y="830582"/>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Customer</a:t>
            </a:r>
          </a:p>
        </p:txBody>
      </p:sp>
      <p:pic>
        <p:nvPicPr>
          <p:cNvPr id="11" name="Picture 36" descr="Build a stronger supply chain -">
            <a:extLst>
              <a:ext uri="{FF2B5EF4-FFF2-40B4-BE49-F238E27FC236}">
                <a16:creationId xmlns:a16="http://schemas.microsoft.com/office/drawing/2014/main" id="{5245EE5C-AE98-0EDD-5F18-2D894A8902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145" t="72368" r="419" b="3383"/>
          <a:stretch/>
        </p:blipFill>
        <p:spPr bwMode="auto">
          <a:xfrm>
            <a:off x="9634746" y="721313"/>
            <a:ext cx="483554" cy="331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2" descr="Retail Store PNG Free Images with Transparent Background - (4,078 Free  Downloads)">
            <a:extLst>
              <a:ext uri="{FF2B5EF4-FFF2-40B4-BE49-F238E27FC236}">
                <a16:creationId xmlns:a16="http://schemas.microsoft.com/office/drawing/2014/main" id="{A3ABDAFD-43FA-C0B3-B3C4-30C1A633FB1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591922" y="676993"/>
            <a:ext cx="379204" cy="37581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3C7FC30F-C356-8A42-B644-F733629CD4B8}"/>
              </a:ext>
            </a:extLst>
          </p:cNvPr>
          <p:cNvCxnSpPr>
            <a:stCxn id="3" idx="3"/>
            <a:endCxn id="4" idx="1"/>
          </p:cNvCxnSpPr>
          <p:nvPr/>
        </p:nvCxnSpPr>
        <p:spPr>
          <a:xfrm>
            <a:off x="2446731" y="1061415"/>
            <a:ext cx="874003" cy="0"/>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920E1F-51FF-5B0E-2DC2-40FD54C776DE}"/>
              </a:ext>
            </a:extLst>
          </p:cNvPr>
          <p:cNvCxnSpPr>
            <a:stCxn id="4" idx="3"/>
            <a:endCxn id="5" idx="1"/>
          </p:cNvCxnSpPr>
          <p:nvPr/>
        </p:nvCxnSpPr>
        <p:spPr>
          <a:xfrm>
            <a:off x="4631994" y="1061415"/>
            <a:ext cx="874003" cy="0"/>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81CCE7-4A0A-5A7A-A7C2-D6B81162D7B8}"/>
              </a:ext>
            </a:extLst>
          </p:cNvPr>
          <p:cNvCxnSpPr>
            <a:stCxn id="5" idx="3"/>
            <a:endCxn id="9" idx="1"/>
          </p:cNvCxnSpPr>
          <p:nvPr/>
        </p:nvCxnSpPr>
        <p:spPr>
          <a:xfrm>
            <a:off x="6817257" y="1061415"/>
            <a:ext cx="874003" cy="0"/>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14ED35-B8F8-5B57-B104-DFEE891E675D}"/>
              </a:ext>
            </a:extLst>
          </p:cNvPr>
          <p:cNvCxnSpPr>
            <a:stCxn id="9" idx="3"/>
            <a:endCxn id="11" idx="2"/>
          </p:cNvCxnSpPr>
          <p:nvPr/>
        </p:nvCxnSpPr>
        <p:spPr>
          <a:xfrm flipV="1">
            <a:off x="9002520" y="1052807"/>
            <a:ext cx="874003" cy="8608"/>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8048AA9-1B90-D896-FB2E-7CCB13EE8FE0}"/>
              </a:ext>
            </a:extLst>
          </p:cNvPr>
          <p:cNvSpPr/>
          <p:nvPr/>
        </p:nvSpPr>
        <p:spPr>
          <a:xfrm>
            <a:off x="7691260" y="1947528"/>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Software Vendor</a:t>
            </a:r>
          </a:p>
        </p:txBody>
      </p:sp>
      <p:sp>
        <p:nvSpPr>
          <p:cNvPr id="18" name="Rectangle 17">
            <a:extLst>
              <a:ext uri="{FF2B5EF4-FFF2-40B4-BE49-F238E27FC236}">
                <a16:creationId xmlns:a16="http://schemas.microsoft.com/office/drawing/2014/main" id="{ABBBC566-93ED-6C5C-FDE5-EA9DF0A737C1}"/>
              </a:ext>
            </a:extLst>
          </p:cNvPr>
          <p:cNvSpPr/>
          <p:nvPr/>
        </p:nvSpPr>
        <p:spPr>
          <a:xfrm>
            <a:off x="7691260" y="3194664"/>
            <a:ext cx="1311260" cy="461665"/>
          </a:xfrm>
          <a:prstGeom prst="rect">
            <a:avLst/>
          </a:prstGeom>
          <a:solidFill>
            <a:srgbClr val="A1A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
              </a:rPr>
              <a:t>Partners</a:t>
            </a:r>
          </a:p>
        </p:txBody>
      </p:sp>
      <p:cxnSp>
        <p:nvCxnSpPr>
          <p:cNvPr id="19" name="Straight Arrow Connector 18">
            <a:extLst>
              <a:ext uri="{FF2B5EF4-FFF2-40B4-BE49-F238E27FC236}">
                <a16:creationId xmlns:a16="http://schemas.microsoft.com/office/drawing/2014/main" id="{2D51736A-5ECB-B6D3-E544-D619F9BB1673}"/>
              </a:ext>
            </a:extLst>
          </p:cNvPr>
          <p:cNvCxnSpPr>
            <a:cxnSpLocks/>
            <a:stCxn id="17" idx="0"/>
            <a:endCxn id="9" idx="2"/>
          </p:cNvCxnSpPr>
          <p:nvPr/>
        </p:nvCxnSpPr>
        <p:spPr>
          <a:xfrm flipV="1">
            <a:off x="8346890" y="1292247"/>
            <a:ext cx="0" cy="655281"/>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A05F77E-F911-0C52-C297-07C337CA6DA0}"/>
              </a:ext>
            </a:extLst>
          </p:cNvPr>
          <p:cNvCxnSpPr>
            <a:cxnSpLocks/>
          </p:cNvCxnSpPr>
          <p:nvPr/>
        </p:nvCxnSpPr>
        <p:spPr>
          <a:xfrm flipV="1">
            <a:off x="8354850" y="2409193"/>
            <a:ext cx="0" cy="771094"/>
          </a:xfrm>
          <a:prstGeom prst="straightConnector1">
            <a:avLst/>
          </a:prstGeom>
          <a:ln w="28575">
            <a:solidFill>
              <a:srgbClr val="A5AEC6"/>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descr="Tax Compliance Software - Avalara">
            <a:extLst>
              <a:ext uri="{FF2B5EF4-FFF2-40B4-BE49-F238E27FC236}">
                <a16:creationId xmlns:a16="http://schemas.microsoft.com/office/drawing/2014/main" id="{8A451A61-F58A-C3B3-8CCC-012C870CB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9521" y="3326273"/>
            <a:ext cx="818046" cy="1774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9433C4B9-E428-4F2F-2FE3-6BB69D5BE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8711" y="3344713"/>
            <a:ext cx="531116" cy="318051"/>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3">
            <a:extLst>
              <a:ext uri="{FF2B5EF4-FFF2-40B4-BE49-F238E27FC236}">
                <a16:creationId xmlns:a16="http://schemas.microsoft.com/office/drawing/2014/main" id="{B15A3DD4-D888-2B04-D2AB-C2D9AA240B0F}"/>
              </a:ext>
            </a:extLst>
          </p:cNvPr>
          <p:cNvSpPr txBox="1">
            <a:spLocks/>
          </p:cNvSpPr>
          <p:nvPr/>
        </p:nvSpPr>
        <p:spPr>
          <a:xfrm>
            <a:off x="150912" y="46807"/>
            <a:ext cx="11115950" cy="496481"/>
          </a:xfrm>
          <a:prstGeom prst="rect">
            <a:avLst/>
          </a:prstGeom>
        </p:spPr>
        <p:txBody>
          <a:bodyPr vert="horz" lIns="113150" tIns="56574" rIns="113150" bIns="56574" rtlCol="0" anchor="ctr">
            <a:normAutofit fontScale="85000" lnSpcReduction="20000"/>
          </a:bodyPr>
          <a:lstStyle>
            <a:lvl1pPr algn="l" defTabSz="1018779" rtl="0" eaLnBrk="1" latinLnBrk="0" hangingPunct="1">
              <a:spcBef>
                <a:spcPct val="0"/>
              </a:spcBef>
              <a:buNone/>
              <a:defRPr sz="3600" b="1" kern="1200" spc="-60" baseline="0">
                <a:solidFill>
                  <a:schemeClr val="accent4"/>
                </a:solidFill>
                <a:latin typeface="+mj-lt"/>
                <a:ea typeface="Roboto Light" panose="02000000000000000000" pitchFamily="2" charset="0"/>
                <a:cs typeface="+mj-cs"/>
              </a:defRPr>
            </a:lvl1pPr>
          </a:lstStyle>
          <a:p>
            <a:r>
              <a:rPr lang="en-US">
                <a:solidFill>
                  <a:srgbClr val="326295"/>
                </a:solidFill>
                <a:latin typeface="Arial"/>
              </a:rPr>
              <a:t>Retail and Supply Chain Perspective</a:t>
            </a:r>
          </a:p>
        </p:txBody>
      </p:sp>
    </p:spTree>
    <p:extLst>
      <p:ext uri="{BB962C8B-B14F-4D97-AF65-F5344CB8AC3E}">
        <p14:creationId xmlns:p14="http://schemas.microsoft.com/office/powerpoint/2010/main" val="3060088192"/>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y0nqcilRWO1zMyx0AJuwq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tos Theme">
  <a:themeElements>
    <a:clrScheme name="Aptos Revionics">
      <a:dk1>
        <a:srgbClr val="63666A"/>
      </a:dk1>
      <a:lt1>
        <a:srgbClr val="FFFFFF"/>
      </a:lt1>
      <a:dk2>
        <a:srgbClr val="313335"/>
      </a:dk2>
      <a:lt2>
        <a:srgbClr val="FFFFFF"/>
      </a:lt2>
      <a:accent1>
        <a:srgbClr val="E56A54"/>
      </a:accent1>
      <a:accent2>
        <a:srgbClr val="F0B323"/>
      </a:accent2>
      <a:accent3>
        <a:srgbClr val="A7A8AA"/>
      </a:accent3>
      <a:accent4>
        <a:srgbClr val="326295"/>
      </a:accent4>
      <a:accent5>
        <a:srgbClr val="64CCC9"/>
      </a:accent5>
      <a:accent6>
        <a:srgbClr val="C4D600"/>
      </a:accent6>
      <a:hlink>
        <a:srgbClr val="00AEEF"/>
      </a:hlink>
      <a:folHlink>
        <a:srgbClr val="26275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5C1E4E2730A2428EFCB2885C60DEB2" ma:contentTypeVersion="7" ma:contentTypeDescription="Create a new document." ma:contentTypeScope="" ma:versionID="90312a18dcc55dae52e6eb62955f8f0c">
  <xsd:schema xmlns:xsd="http://www.w3.org/2001/XMLSchema" xmlns:xs="http://www.w3.org/2001/XMLSchema" xmlns:p="http://schemas.microsoft.com/office/2006/metadata/properties" xmlns:ns2="f184fb43-50ad-403a-8d05-3ab929617ff7" xmlns:ns3="fcf35415-226a-4545-8999-6819894f2aa2" targetNamespace="http://schemas.microsoft.com/office/2006/metadata/properties" ma:root="true" ma:fieldsID="4cfd7e278431296928cf7c5733c2c610" ns2:_="" ns3:_="">
    <xsd:import namespace="f184fb43-50ad-403a-8d05-3ab929617ff7"/>
    <xsd:import namespace="fcf35415-226a-4545-8999-6819894f2aa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84fb43-50ad-403a-8d05-3ab929617f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cf35415-226a-4545-8999-6819894f2aa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cf35415-226a-4545-8999-6819894f2aa2">
      <UserInfo>
        <DisplayName>Abhishek Shaurya</DisplayName>
        <AccountId>95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247A6D-8452-405F-A13A-1692BD5777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84fb43-50ad-403a-8d05-3ab929617ff7"/>
    <ds:schemaRef ds:uri="fcf35415-226a-4545-8999-6819894f2a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1578C6-3C13-491A-A832-76EDE23ADFB6}">
  <ds:schemaRefs>
    <ds:schemaRef ds:uri="f184fb43-50ad-403a-8d05-3ab929617ff7"/>
    <ds:schemaRef ds:uri="fcf35415-226a-4545-8999-6819894f2a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FB3B437-4574-4F06-AB61-9CA3598CE0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1442</Words>
  <Application>Microsoft Office PowerPoint</Application>
  <PresentationFormat>Widescreen</PresentationFormat>
  <Paragraphs>292</Paragraphs>
  <Slides>20</Slides>
  <Notes>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20</vt:i4>
      </vt:variant>
    </vt:vector>
  </HeadingPairs>
  <TitlesOfParts>
    <vt:vector size="30" baseType="lpstr">
      <vt:lpstr>Arial</vt:lpstr>
      <vt:lpstr>Calibri</vt:lpstr>
      <vt:lpstr>Calibri Light</vt:lpstr>
      <vt:lpstr>Georgia</vt:lpstr>
      <vt:lpstr>lato</vt:lpstr>
      <vt:lpstr>Poppins</vt:lpstr>
      <vt:lpstr>Roboto Condensed</vt:lpstr>
      <vt:lpstr>Office Theme</vt:lpstr>
      <vt:lpstr>Aptos Theme</vt:lpstr>
      <vt:lpstr>think-cell Slide</vt:lpstr>
      <vt:lpstr>PowerPoint Presentation</vt:lpstr>
      <vt:lpstr>PowerPoint Presentation</vt:lpstr>
      <vt:lpstr>PowerPoint Presentation</vt:lpstr>
      <vt:lpstr>Aptos Merchandising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Warehouse layout – I shaped design</vt:lpstr>
      <vt:lpstr>Warehouse layout – U shaped design</vt:lpstr>
      <vt:lpstr>Handling units and common material flow patterns in Warehouse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Tarunabh .</dc:creator>
  <cp:lastModifiedBy>Ibrahim Siddiqui</cp:lastModifiedBy>
  <cp:revision>6</cp:revision>
  <dcterms:created xsi:type="dcterms:W3CDTF">2023-02-22T06:50:42Z</dcterms:created>
  <dcterms:modified xsi:type="dcterms:W3CDTF">2025-06-10T09:42:08Z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0x010100805C1E4E2730A2428EFCB2885C60DEB2</vt:lpwstr>
  </property>
</Properties>
</file>